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9" r:id="rId3"/>
    <p:sldId id="260" r:id="rId4"/>
    <p:sldId id="267" r:id="rId5"/>
    <p:sldId id="273" r:id="rId6"/>
    <p:sldId id="272" r:id="rId7"/>
    <p:sldId id="275" r:id="rId8"/>
    <p:sldId id="263" r:id="rId9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ción predeterminada" id="{06361DB5-669B-4266-82EA-A58AF7E12C7A}">
          <p14:sldIdLst>
            <p14:sldId id="258"/>
            <p14:sldId id="259"/>
            <p14:sldId id="260"/>
            <p14:sldId id="261"/>
            <p14:sldId id="262"/>
            <p14:sldId id="265"/>
            <p14:sldId id="264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CC"/>
    <a:srgbClr val="8588F3"/>
    <a:srgbClr val="D9DA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88455" autoAdjust="0"/>
  </p:normalViewPr>
  <p:slideViewPr>
    <p:cSldViewPr>
      <p:cViewPr>
        <p:scale>
          <a:sx n="80" d="100"/>
          <a:sy n="80" d="100"/>
        </p:scale>
        <p:origin x="168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83867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10930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03981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16587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96259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02444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784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09911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326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400274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04337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3273-E747-4BDB-9C5E-9C7ABF22EE52}" type="datetimeFigureOut">
              <a:rPr lang="es-VE" smtClean="0"/>
              <a:pPr/>
              <a:t>09/10/2013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DFA3-84DA-4D4B-8440-AE5A2DC41B26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85548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4.png"/><Relationship Id="rId5" Type="http://schemas.openxmlformats.org/officeDocument/2006/relationships/image" Target="../media/image16.jpeg"/><Relationship Id="rId15" Type="http://schemas.openxmlformats.org/officeDocument/2006/relationships/image" Target="../media/image3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28596" y="4429132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CAMARA DE COMERCIO MERCOSUR - VENEZUELA</a:t>
            </a:r>
            <a:endParaRPr lang="es-AR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539552" y="2962687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Font typeface="Arial" pitchFamily="34" charset="0"/>
              <a:buChar char="•"/>
            </a:pPr>
            <a:r>
              <a:rPr lang="es-VE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Formación y capacitación</a:t>
            </a: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V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 typeface="Arial" pitchFamily="34" charset="0"/>
              <a:buChar char="•"/>
            </a:pP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Facilitación de asesoría jurídica, aduanera, y empresarial comercial.</a:t>
            </a:r>
            <a:endParaRPr lang="es-V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 typeface="Arial" pitchFamily="34" charset="0"/>
              <a:buChar char="•"/>
            </a:pPr>
            <a:r>
              <a:rPr lang="es-VE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Asesoría </a:t>
            </a: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financiera y apoyo en la canalización de financiamiento para proyectos productivos.</a:t>
            </a:r>
            <a:endParaRPr lang="es-V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 typeface="Arial" pitchFamily="34" charset="0"/>
              <a:buChar char="•"/>
            </a:pPr>
            <a:r>
              <a:rPr lang="es-VE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Asesoría comercial y estudios de </a:t>
            </a: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mercado</a:t>
            </a:r>
            <a:endParaRPr lang="es-V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 typeface="Arial" pitchFamily="34" charset="0"/>
              <a:buChar char="•"/>
            </a:pP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Identificación de Socios potenciales para la formación de </a:t>
            </a:r>
            <a:r>
              <a:rPr lang="es-VE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Joint-Ventures</a:t>
            </a: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intercambios de   tecnología.</a:t>
            </a:r>
          </a:p>
          <a:p>
            <a:pPr indent="-342900" algn="just">
              <a:buFont typeface="Arial" pitchFamily="34" charset="0"/>
              <a:buChar char="•"/>
            </a:pP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Promoción empresarial y de inversiones.</a:t>
            </a:r>
          </a:p>
          <a:p>
            <a:pPr indent="-342900" algn="just">
              <a:buFont typeface="Arial" pitchFamily="34" charset="0"/>
              <a:buChar char="•"/>
            </a:pP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Ferias, convenciones, mesas de negocio (Nacionales e Internacionales)</a:t>
            </a:r>
          </a:p>
          <a:p>
            <a:pPr indent="-342900" algn="just">
              <a:buFont typeface="Arial" pitchFamily="34" charset="0"/>
              <a:buChar char="•"/>
            </a:pP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Misiones Comerciales que facilitan el intercambio entre los empresarios afiliados de los países del Bloque Mercosur y Aliados </a:t>
            </a:r>
            <a:endParaRPr lang="es-V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017890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Nace </a:t>
            </a:r>
            <a:r>
              <a:rPr lang="es-VE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la necesidad de contar con un gremio empresarial renovado y comprometido con el desarrollo socio-productivo de </a:t>
            </a: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Venezuela y contribuir con la integración productiva de la Región.</a:t>
            </a:r>
            <a:endParaRPr lang="es-V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VE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Somos </a:t>
            </a:r>
            <a:r>
              <a:rPr lang="es-VE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una Asociación Civil sin fines de lucro</a:t>
            </a: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la cual cuenta con 210  </a:t>
            </a:r>
            <a:r>
              <a:rPr lang="es-VE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asociados y alianzas estratégicas con 3500 asociados </a:t>
            </a: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instituciones (Publicas y Privadas).</a:t>
            </a:r>
          </a:p>
          <a:p>
            <a:pPr algn="just"/>
            <a:endParaRPr lang="es-VE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Ofrecemos:</a:t>
            </a:r>
          </a:p>
          <a:p>
            <a:endParaRPr lang="es-VE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75856" y="44705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CAMERSUR</a:t>
            </a:r>
            <a:endParaRPr lang="es-VE" sz="28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6333" cy="10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2439"/>
            <a:ext cx="9143999" cy="83294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220072" y="55172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Hacia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Venezuela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Productiva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9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7231563" cy="404426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5496" y="3429000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Extensión 916.445 km².</a:t>
            </a:r>
          </a:p>
          <a:p>
            <a:pPr>
              <a:buFont typeface="Arial" pitchFamily="34" charset="0"/>
              <a:buChar char="•"/>
            </a:pPr>
            <a:endParaRPr lang="es-VE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Población 29.891.000 habitantes.</a:t>
            </a:r>
          </a:p>
          <a:p>
            <a:pPr>
              <a:buFont typeface="Arial" pitchFamily="34" charset="0"/>
              <a:buChar char="•"/>
            </a:pPr>
            <a:endParaRPr lang="es-VE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PIB</a:t>
            </a:r>
            <a:r>
              <a:rPr lang="es-VE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2,6% durante segundo </a:t>
            </a: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trimestre de 2013.</a:t>
            </a:r>
          </a:p>
          <a:p>
            <a:endParaRPr lang="es-VE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Aeropuertos Internacionales.</a:t>
            </a:r>
          </a:p>
          <a:p>
            <a:pPr>
              <a:buFont typeface="Arial" pitchFamily="34" charset="0"/>
              <a:buChar char="•"/>
            </a:pPr>
            <a:endParaRPr lang="es-VE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VE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13 Puertos Marítimos.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5" y="4941168"/>
            <a:ext cx="53605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373216"/>
            <a:ext cx="5442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203848" y="40466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VENEZUELA</a:t>
            </a:r>
            <a:endParaRPr lang="es-VE" sz="2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3" y="245413"/>
            <a:ext cx="1536333" cy="10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132856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628800"/>
            <a:ext cx="216024" cy="10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594198"/>
            <a:ext cx="216024" cy="10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3284984"/>
            <a:ext cx="216024" cy="10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429000"/>
            <a:ext cx="216024" cy="10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378174"/>
            <a:ext cx="216024" cy="10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48 CuadroTexto"/>
          <p:cNvSpPr txBox="1"/>
          <p:nvPr/>
        </p:nvSpPr>
        <p:spPr>
          <a:xfrm>
            <a:off x="5076056" y="2046040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Caracas</a:t>
            </a:r>
            <a:endParaRPr lang="en-US" sz="900" b="1" dirty="0"/>
          </a:p>
        </p:txBody>
      </p: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2060849"/>
            <a:ext cx="40204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22109"/>
            <a:ext cx="288032" cy="1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842189"/>
            <a:ext cx="288032" cy="1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340768"/>
            <a:ext cx="288032" cy="1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420888"/>
            <a:ext cx="288032" cy="1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188640"/>
            <a:ext cx="1004886" cy="1160130"/>
          </a:xfrm>
          <a:prstGeom prst="rect">
            <a:avLst/>
          </a:prstGeom>
          <a:noFill/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52439"/>
            <a:ext cx="9143999" cy="832945"/>
          </a:xfrm>
          <a:prstGeom prst="rect">
            <a:avLst/>
          </a:prstGeom>
          <a:noFill/>
        </p:spPr>
      </p:pic>
      <p:sp>
        <p:nvSpPr>
          <p:cNvPr id="67" name="66 CuadroTexto"/>
          <p:cNvSpPr txBox="1"/>
          <p:nvPr/>
        </p:nvSpPr>
        <p:spPr>
          <a:xfrm>
            <a:off x="5220072" y="55172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Hacia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Venezuela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Productiva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2123728" y="2276872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Maracaibo</a:t>
            </a:r>
            <a:endParaRPr lang="en-US" sz="800" b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843808" y="32849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San Antonio</a:t>
            </a:r>
            <a:endParaRPr lang="en-US" sz="800" b="1" dirty="0"/>
          </a:p>
        </p:txBody>
      </p:sp>
      <p:sp>
        <p:nvSpPr>
          <p:cNvPr id="70" name="69 CuadroTexto"/>
          <p:cNvSpPr txBox="1"/>
          <p:nvPr/>
        </p:nvSpPr>
        <p:spPr>
          <a:xfrm>
            <a:off x="3275856" y="270892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El </a:t>
            </a:r>
            <a:r>
              <a:rPr lang="en-US" sz="800" b="1" dirty="0" err="1" smtClean="0"/>
              <a:t>Vigia</a:t>
            </a:r>
            <a:endParaRPr lang="en-US" sz="800" b="1" dirty="0"/>
          </a:p>
        </p:txBody>
      </p:sp>
      <p:sp>
        <p:nvSpPr>
          <p:cNvPr id="71" name="70 CuadroTexto"/>
          <p:cNvSpPr txBox="1"/>
          <p:nvPr/>
        </p:nvSpPr>
        <p:spPr>
          <a:xfrm>
            <a:off x="3635896" y="213285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Barquisimeto</a:t>
            </a:r>
            <a:endParaRPr lang="en-US" sz="800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4572000" y="2060848"/>
            <a:ext cx="567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Valencia</a:t>
            </a:r>
            <a:endParaRPr lang="en-US" sz="8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6156176" y="2276872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Barcelona</a:t>
            </a:r>
            <a:endParaRPr lang="en-US" sz="800" b="1" dirty="0"/>
          </a:p>
        </p:txBody>
      </p:sp>
      <p:sp>
        <p:nvSpPr>
          <p:cNvPr id="74" name="73 CuadroTexto"/>
          <p:cNvSpPr txBox="1"/>
          <p:nvPr/>
        </p:nvSpPr>
        <p:spPr>
          <a:xfrm>
            <a:off x="6660232" y="1124744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/>
              <a:t>Porlamar</a:t>
            </a:r>
            <a:endParaRPr lang="en-US" sz="800" b="1" dirty="0"/>
          </a:p>
        </p:txBody>
      </p:sp>
      <p:sp>
        <p:nvSpPr>
          <p:cNvPr id="75" name="74 CuadroTexto"/>
          <p:cNvSpPr txBox="1"/>
          <p:nvPr/>
        </p:nvSpPr>
        <p:spPr>
          <a:xfrm>
            <a:off x="7452320" y="2421468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Maturin</a:t>
            </a:r>
            <a:endParaRPr lang="en-US" sz="800" b="1" dirty="0"/>
          </a:p>
        </p:txBody>
      </p:sp>
      <p:sp>
        <p:nvSpPr>
          <p:cNvPr id="76" name="75 CuadroTexto"/>
          <p:cNvSpPr txBox="1"/>
          <p:nvPr/>
        </p:nvSpPr>
        <p:spPr>
          <a:xfrm>
            <a:off x="6876256" y="29255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Puerto </a:t>
            </a:r>
            <a:r>
              <a:rPr lang="en-US" sz="800" b="1" dirty="0" err="1" smtClean="0"/>
              <a:t>Ordaz</a:t>
            </a:r>
            <a:endParaRPr lang="en-US" sz="800" b="1" dirty="0"/>
          </a:p>
        </p:txBody>
      </p:sp>
      <p:sp>
        <p:nvSpPr>
          <p:cNvPr id="77" name="76 CuadroTexto"/>
          <p:cNvSpPr txBox="1"/>
          <p:nvPr/>
        </p:nvSpPr>
        <p:spPr>
          <a:xfrm>
            <a:off x="2843808" y="1124744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Matanzas</a:t>
            </a:r>
            <a:endParaRPr lang="en-US" sz="800" b="1" dirty="0"/>
          </a:p>
        </p:txBody>
      </p:sp>
      <p:sp>
        <p:nvSpPr>
          <p:cNvPr id="78" name="77 CuadroTexto"/>
          <p:cNvSpPr txBox="1"/>
          <p:nvPr/>
        </p:nvSpPr>
        <p:spPr>
          <a:xfrm>
            <a:off x="4572000" y="129024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Puerto Cabello</a:t>
            </a:r>
            <a:endParaRPr lang="en-US" sz="800" b="1" dirty="0"/>
          </a:p>
        </p:txBody>
      </p:sp>
      <p:sp>
        <p:nvSpPr>
          <p:cNvPr id="79" name="78 CuadroTexto"/>
          <p:cNvSpPr txBox="1"/>
          <p:nvPr/>
        </p:nvSpPr>
        <p:spPr>
          <a:xfrm>
            <a:off x="5148064" y="114623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La </a:t>
            </a:r>
            <a:r>
              <a:rPr lang="en-US" sz="800" b="1" dirty="0" err="1" smtClean="0"/>
              <a:t>Guaira</a:t>
            </a:r>
            <a:endParaRPr lang="en-US" sz="800" b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6084168" y="1556792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/>
              <a:t>Guanta</a:t>
            </a:r>
            <a:endParaRPr lang="en-US" sz="8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7452320" y="3429000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San Felix</a:t>
            </a:r>
            <a:endParaRPr lang="en-US" sz="800" b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6876256" y="3581400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CVG</a:t>
            </a:r>
            <a:endParaRPr lang="en-US" sz="800" b="1" dirty="0"/>
          </a:p>
        </p:txBody>
      </p:sp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769" y="3212976"/>
            <a:ext cx="422047" cy="2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817" y="2986205"/>
            <a:ext cx="422047" cy="2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85 CuadroTexto"/>
          <p:cNvSpPr txBox="1"/>
          <p:nvPr/>
        </p:nvSpPr>
        <p:spPr>
          <a:xfrm>
            <a:off x="3275856" y="299753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Merida</a:t>
            </a:r>
            <a:endParaRPr lang="en-US" sz="800" b="1" dirty="0"/>
          </a:p>
        </p:txBody>
      </p: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849" y="2492896"/>
            <a:ext cx="422047" cy="2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78093"/>
            <a:ext cx="422047" cy="2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22047" cy="2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105" y="2027531"/>
            <a:ext cx="350039" cy="1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22109"/>
            <a:ext cx="422047" cy="2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340768"/>
            <a:ext cx="422047" cy="2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420888"/>
            <a:ext cx="422047" cy="2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780928"/>
            <a:ext cx="422047" cy="2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268760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556792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390" y="1484784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700808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356992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212976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501008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140968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3140968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2996952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284984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429000"/>
            <a:ext cx="43773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96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1428750" cy="345638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276" y="2006699"/>
            <a:ext cx="2933700" cy="343852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915816" y="44705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SITUACION ACTUAL</a:t>
            </a:r>
            <a:endParaRPr lang="es-VE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3" y="245413"/>
            <a:ext cx="1536333" cy="10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52439"/>
            <a:ext cx="9143999" cy="832945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95536" y="15567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Valor de las exportaciones efectuadas por Venezuela, según país de destino, Enero-Junio 2012-2013</a:t>
            </a:r>
            <a:endParaRPr lang="en-US" sz="9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4345" y="1988840"/>
            <a:ext cx="391612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4932040" y="15567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Valor de las importaciones efectuadas por Venezuela, según país de origen, Enero-Mayo 2012-2013</a:t>
            </a:r>
            <a:endParaRPr lang="en-US" sz="9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67544" y="1268760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EXPORTACIONES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004048" y="1268760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IMPORTACIONES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403648" y="5301208"/>
            <a:ext cx="4571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23528" y="4941168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4932040" y="2852936"/>
            <a:ext cx="5040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Rectángulo"/>
          <p:cNvSpPr/>
          <p:nvPr/>
        </p:nvSpPr>
        <p:spPr>
          <a:xfrm>
            <a:off x="323528" y="3284984"/>
            <a:ext cx="5040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4932040" y="3429000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CuadroTexto"/>
          <p:cNvSpPr txBox="1"/>
          <p:nvPr/>
        </p:nvSpPr>
        <p:spPr>
          <a:xfrm>
            <a:off x="5220072" y="55172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Hacia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Venezuela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Productiva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9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15816" y="44705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SITUACION ACTUAL</a:t>
            </a:r>
            <a:endParaRPr lang="es-VE" sz="2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3" y="245413"/>
            <a:ext cx="1536333" cy="10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2439"/>
            <a:ext cx="9143999" cy="832945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95536" y="1700808"/>
            <a:ext cx="3816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Valor de las exportaciones, según sector económico</a:t>
            </a:r>
            <a:endParaRPr lang="en-US" sz="9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88024" y="1686000"/>
            <a:ext cx="3816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 smtClean="0"/>
              <a:t>Valor de las importaciones, según sector económico</a:t>
            </a:r>
            <a:endParaRPr lang="en-US" sz="9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67544" y="1340768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EXPORTACIONES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60032" y="1340768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IMPORTACIONES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403648" y="5301208"/>
            <a:ext cx="4571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220072" y="55172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Hacia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Venezuela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Productiva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76" y="2348880"/>
            <a:ext cx="861760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49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242645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INCENTIVAR EL APARATO PRODUCTIVO VENEZOLANO</a:t>
            </a:r>
            <a:endParaRPr lang="es-VE" sz="28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3" y="245413"/>
            <a:ext cx="1536333" cy="10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2439"/>
            <a:ext cx="9143999" cy="832945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220072" y="55172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Hacia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Venezuela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Productiva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onector"/>
          <p:cNvSpPr/>
          <p:nvPr/>
        </p:nvSpPr>
        <p:spPr>
          <a:xfrm>
            <a:off x="1835696" y="1844824"/>
            <a:ext cx="1512168" cy="1368152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 smtClean="0">
                <a:solidFill>
                  <a:srgbClr val="C00000"/>
                </a:solidFill>
              </a:rPr>
              <a:t>APORTES TECNOLOGICOS PARA LA DOTACION DEL CAPITAL PRODUCTIVO</a:t>
            </a:r>
            <a:endParaRPr lang="en-US" sz="1050" b="1" i="1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1520" y="3517558"/>
            <a:ext cx="1440160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C00000"/>
                </a:solidFill>
              </a:rPr>
              <a:t>TRANSFERENCIAS DE TECNOLOGIA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563888" y="3517558"/>
            <a:ext cx="1440160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C00000"/>
                </a:solidFill>
              </a:rPr>
              <a:t>CREACION DE EMPRESAS MIXTAS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691680" y="4437112"/>
            <a:ext cx="1872208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C00000"/>
                </a:solidFill>
              </a:rPr>
              <a:t>CAPITALIZACION PRODUCTIVA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51520" y="5301208"/>
            <a:ext cx="1440160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C00000"/>
                </a:solidFill>
              </a:rPr>
              <a:t>INVERSION</a:t>
            </a:r>
          </a:p>
          <a:p>
            <a:pPr algn="ctr"/>
            <a:r>
              <a:rPr lang="en-US" sz="1050" b="1" i="1" dirty="0" smtClean="0">
                <a:solidFill>
                  <a:srgbClr val="C00000"/>
                </a:solidFill>
              </a:rPr>
              <a:t>PUBLICA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563888" y="5301208"/>
            <a:ext cx="1440160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C00000"/>
                </a:solidFill>
              </a:rPr>
              <a:t>INVERSION</a:t>
            </a:r>
          </a:p>
          <a:p>
            <a:pPr algn="ctr"/>
            <a:r>
              <a:rPr lang="en-US" sz="1050" b="1" i="1" dirty="0" smtClean="0">
                <a:solidFill>
                  <a:srgbClr val="C00000"/>
                </a:solidFill>
              </a:rPr>
              <a:t>PRIVADA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228184" y="2204864"/>
            <a:ext cx="1872208" cy="5770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C00000"/>
                </a:solidFill>
              </a:rPr>
              <a:t>INCREMENTO DE COMPETITIVIDAD DE LA PRODUCCION NACIONAL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228184" y="4221088"/>
            <a:ext cx="1872208" cy="90024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C00000"/>
                </a:solidFill>
              </a:rPr>
              <a:t>GENERAR UN BALANCE EN LAS EXPORTACIONES E IMPORTACIONES DE VENEZUELA PARA FORTALECER SU ECONOMIA</a:t>
            </a:r>
          </a:p>
        </p:txBody>
      </p:sp>
      <p:cxnSp>
        <p:nvCxnSpPr>
          <p:cNvPr id="30" name="29 Conector recto de flecha"/>
          <p:cNvCxnSpPr>
            <a:stCxn id="13" idx="1"/>
            <a:endCxn id="12" idx="3"/>
          </p:cNvCxnSpPr>
          <p:nvPr/>
        </p:nvCxnSpPr>
        <p:spPr>
          <a:xfrm flipH="1">
            <a:off x="1691680" y="3725307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2" idx="3"/>
            <a:endCxn id="13" idx="1"/>
          </p:cNvCxnSpPr>
          <p:nvPr/>
        </p:nvCxnSpPr>
        <p:spPr>
          <a:xfrm>
            <a:off x="1691680" y="3725307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endCxn id="17" idx="3"/>
          </p:cNvCxnSpPr>
          <p:nvPr/>
        </p:nvCxnSpPr>
        <p:spPr>
          <a:xfrm rot="10800000" flipV="1">
            <a:off x="1691680" y="4869159"/>
            <a:ext cx="936104" cy="639797"/>
          </a:xfrm>
          <a:prstGeom prst="bentConnector3">
            <a:avLst>
              <a:gd name="adj1" fmla="val 208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47 Conector angular"/>
          <p:cNvCxnSpPr>
            <a:endCxn id="18" idx="1"/>
          </p:cNvCxnSpPr>
          <p:nvPr/>
        </p:nvCxnSpPr>
        <p:spPr>
          <a:xfrm>
            <a:off x="2627784" y="4869160"/>
            <a:ext cx="936104" cy="639797"/>
          </a:xfrm>
          <a:prstGeom prst="bentConnector3">
            <a:avLst>
              <a:gd name="adj1" fmla="val -252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stCxn id="12" idx="0"/>
            <a:endCxn id="8" idx="2"/>
          </p:cNvCxnSpPr>
          <p:nvPr/>
        </p:nvCxnSpPr>
        <p:spPr>
          <a:xfrm rot="5400000" flipH="1" flipV="1">
            <a:off x="909319" y="2591181"/>
            <a:ext cx="988658" cy="86409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54 Conector angular"/>
          <p:cNvCxnSpPr>
            <a:stCxn id="13" idx="0"/>
            <a:endCxn id="8" idx="6"/>
          </p:cNvCxnSpPr>
          <p:nvPr/>
        </p:nvCxnSpPr>
        <p:spPr>
          <a:xfrm rot="16200000" flipV="1">
            <a:off x="3321587" y="2555177"/>
            <a:ext cx="988658" cy="93610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51 Conector angular"/>
          <p:cNvCxnSpPr>
            <a:stCxn id="12" idx="2"/>
            <a:endCxn id="15" idx="1"/>
          </p:cNvCxnSpPr>
          <p:nvPr/>
        </p:nvCxnSpPr>
        <p:spPr>
          <a:xfrm rot="16200000" flipH="1">
            <a:off x="975738" y="3928918"/>
            <a:ext cx="711805" cy="7200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51 Conector angular"/>
          <p:cNvCxnSpPr>
            <a:stCxn id="13" idx="2"/>
            <a:endCxn id="15" idx="3"/>
          </p:cNvCxnSpPr>
          <p:nvPr/>
        </p:nvCxnSpPr>
        <p:spPr>
          <a:xfrm rot="5400000">
            <a:off x="3568026" y="3928918"/>
            <a:ext cx="711805" cy="7200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51 Conector angular"/>
          <p:cNvCxnSpPr>
            <a:stCxn id="8" idx="0"/>
            <a:endCxn id="19" idx="0"/>
          </p:cNvCxnSpPr>
          <p:nvPr/>
        </p:nvCxnSpPr>
        <p:spPr>
          <a:xfrm rot="16200000" flipH="1">
            <a:off x="4698014" y="-261410"/>
            <a:ext cx="360040" cy="4572508"/>
          </a:xfrm>
          <a:prstGeom prst="bentConnector3">
            <a:avLst>
              <a:gd name="adj1" fmla="val -6349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>
            <a:stCxn id="19" idx="2"/>
            <a:endCxn id="20" idx="0"/>
          </p:cNvCxnSpPr>
          <p:nvPr/>
        </p:nvCxnSpPr>
        <p:spPr>
          <a:xfrm>
            <a:off x="7164288" y="2781945"/>
            <a:ext cx="0" cy="1439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49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18864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EMPRESAS E INSTITUCIONES </a:t>
            </a:r>
            <a:r>
              <a:rPr lang="es-VE" sz="200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FACILITADORAS DEL DESARROLLO </a:t>
            </a:r>
            <a:r>
              <a:rPr lang="es-VE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 APARATO PRODUCTIVO VENEZOLANO EN EL MERCOSUR</a:t>
            </a:r>
            <a:endParaRPr lang="es-VE" sz="20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3" y="245413"/>
            <a:ext cx="1536333" cy="10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1556792"/>
            <a:ext cx="972108" cy="72008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49910"/>
            <a:ext cx="936104" cy="799370"/>
          </a:xfrm>
          <a:prstGeom prst="rect">
            <a:avLst/>
          </a:prstGeom>
          <a:noFill/>
        </p:spPr>
      </p:pic>
      <p:pic>
        <p:nvPicPr>
          <p:cNvPr id="4101" name="Picture 5" descr="http://jaimevp.tripod.com/Elect_Vzla/Cadafe/logo_elec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17127"/>
            <a:ext cx="792088" cy="796049"/>
          </a:xfrm>
          <a:prstGeom prst="rect">
            <a:avLst/>
          </a:prstGeom>
          <a:noFill/>
        </p:spPr>
      </p:pic>
      <p:pic>
        <p:nvPicPr>
          <p:cNvPr id="4103" name="Picture 7" descr="http://cdn.noticiaaldia.com/wp-content/uploads/2012/08/cantv_logo_1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437112"/>
            <a:ext cx="1099758" cy="504056"/>
          </a:xfrm>
          <a:prstGeom prst="rect">
            <a:avLst/>
          </a:prstGeom>
          <a:noFill/>
        </p:spPr>
      </p:pic>
      <p:pic>
        <p:nvPicPr>
          <p:cNvPr id="4108" name="Picture 12" descr="http://www.grupoeuroven.com/ima/VENEP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420888"/>
            <a:ext cx="1294999" cy="792088"/>
          </a:xfrm>
          <a:prstGeom prst="rect">
            <a:avLst/>
          </a:prstGeom>
          <a:noFill/>
        </p:spPr>
      </p:pic>
      <p:pic>
        <p:nvPicPr>
          <p:cNvPr id="4110" name="Picture 14" descr="http://www.lossinluzenlaprensa.com/wp-content/uploads/2013/04/A7Venalum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2564904"/>
            <a:ext cx="864096" cy="593346"/>
          </a:xfrm>
          <a:prstGeom prst="rect">
            <a:avLst/>
          </a:prstGeom>
          <a:noFill/>
        </p:spPr>
      </p:pic>
      <p:pic>
        <p:nvPicPr>
          <p:cNvPr id="4112" name="Picture 16" descr="http://www.mgvca.com/wp-content/uploads/2011/12/top_sid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9913" y="1556792"/>
            <a:ext cx="594255" cy="1008112"/>
          </a:xfrm>
          <a:prstGeom prst="rect">
            <a:avLst/>
          </a:prstGeom>
          <a:noFill/>
        </p:spPr>
      </p:pic>
      <p:sp>
        <p:nvSpPr>
          <p:cNvPr id="4118" name="AutoShape 22" descr="data:image/jpeg;base64,/9j/4AAQSkZJRgABAQAAAQABAAD/2wCEAAkGBhMSERIUExQVExQTFhgaFxUXFxcVHBodHBcWGBgbGRgYHCYhGxklGRkWHy8gIycpLC4sGh4xNTAqNSYsLikBCQoKDgwOGg8PGi4kHiQsLC0sLDQ0LC0sKSwvLTQuKSwsMSosLCwsNCksKTIsLiwsLy8sKSwsNCwsLCwsLCkpLP/AABEIAHcBpgMBIgACEQEDEQH/xAAcAAEAAgMBAQEAAAAAAAAAAAAABQcDBAYCCAH/xABJEAACAQMCAwQHAwcICgMBAAABAgMABBESIQUGMQcTIkEUMlFhcYGRI0KhMzRicoKxwRZSU3OisrPRFyQ1Q3SSwtLh8BVUY0T/xAAaAQEAAgMBAAAAAAAAAAAAAAAAAwQBAgUG/8QAOhEAAgIBAQUDCQYFBQAAAAAAAAECAxEEEiExQVEFYXEGEyKBkaGxwdEUIzIzQvAVcrLh8RY0NZLS/9oADAMBAAIRAxEAPwC8aUpQClKUAqM4pzHb2+vvJBqRDIyDxMEX1nKjcKB5muf5i5zjfvba3nWG6jkC6ZQ8PeadLukUhjcFyjL6qsfENhqDVr2umNBeXZSz7l2VpGXR6VE8aau9jbDazJgDI1Zj2ADkECV4hzd/qt3LEuJLSQh42AYsE0ynRhhqL251KQfvDPQiojmC6nnuYpLUzy2/dHIjEgXvEdWXAEsIfWjkZZyngHvrDwq1dyjcP4fHAqIsaXl6CH0DZRHEMylQMYDsm2keW0x/IqaXBuuIXcvtSFhaJ9IQHI67FzQEZFyxfekyTCQqryXOkFzqQSJ9kx8bK8asT9nhcEAgnGDij5auoope6ieENbxo8cVxreSXvAZJlZyBqC6hksrSatyuAak+Idm1h3UpMTyMEYgyzTynIU4I7xzivdt2bWGhCkTxEqPyU88XUDySQCgMKT30PDAEQ+mSSMsSys0gXLthnOXKJ3YLaS7achdRrDZ9qURt0mkU/bOohiX8po1RxPJIrY0qJi6+8BcZzW//ACPuIfzXiFwuOkdxpu0+BL4kx8HqH4q5RGXidgpQtG7XlmpkGqMgozpjvkxpA2DjBxnGaA70Xaa9GtdYGdGoase3T1x76y1wAsD3TT2vcXQknkmiul3eNn7zVJIQ3jWOImNUXJbCKQoyRJcuc2u5gSZFVZ7czRSd8sjmNNGWuFVFWNmDqfAWXOoZGBkDraV+A1+0ApSlAKUpQClKUApSlAKUpQClKUApSlAKUpQClKUApSlAKUpQClKUApSlAKUpQClKUApSlAKUpQClKUApSlAKUpQCoHmGe8UxtbxB0jdXYLIoaRfEskYRlx6p1L41yyjJA64edOPRQxiB3ZGuUkUMjAOoC41ICQXcu0aKq+IlxjoSIThk/oKXVy0xkt7cPEsSEkPIHXCRxaQkbK+qEKhbJJ1MSNgN7jc0FrO1xHC019fRxpHbYUFjHk62JH2YAKB3JwBGnmBnJYcjd4wn4g/pN190jIjt9wQLdOispA+0OWJHUdK2OUeAOhe7uvFeXIBffIiT7kEfsVR19rajXS0Bo2N42oxS/lFGQcYEi/z1+ezL1B9xUnerWvrMSKN9LKco46qfb7x5EeYJFebC+16lYaZUxrT49GU+aHBwfcQcEEADPcJlGHtBH1FYeFSBoIWHRo0I+ag1tVEcoE//AB9lq9b0aDPx7pc0BL1o8TumAWOPHeyHC56KBjW52Oyg7DzYqNs5G3NMEVmY4VQSSfIDcmtThsLHVK4IeTop+4g9RPj95v0mIzgCgOfvOS2t27/hrdzMPykLE9zc9M96Puyn+lXfJ3zXO8T4TBe2ly1rbiCdW03dppMR1agXabuF7ybEZkZApKsWyAzYxaFctzdwqSNhf2gzcwL9pGP/AOiEHLxEDq4GSh8m26GgMHKPNgkl9FxcSSKrO8jxJAkfiAEfdZEkY8kDrkgE5bBNdhVf3b27Mt5rmayvlRykHeF5JsIqK4jzK4KKFEa4VSkmoHVt0/LXNEd6jMishXSdDlSxRxqjkGhiNDDODnqrDqCKAmaUpQClKUApSlAKUpQClKUApSlAKUpQClKUApSlAKUpQClKUApSlAKUpQClKUApSlAKUpQClKUApSlAKUpQClK/CaAr7my8ae4lgi+1kRcCETWk0J9XSbmCUiSIBm6x748ySBW21ik3ELezRQttwyNZ3QeqZnyIFIO50jXJvvkoaiOA8H9IuoVkXEVrPLOqmK3MgdjIcTSw3MisAzkg6AxIXJznMfwTnF0N9JGB3tzeSkyNg4RCIYlVR1IVOp8/I1FddCmO1N7iaiid8tiC3nbcH53jZpUuSkDxswBZtKkBiCMt0YEYxnfqPMCcsOMQzlhFKkhXGrSwbGc46eRwd/caqbiNrOrK0yvrm8Q1DLNk49Ub5JwMe8beVdvyFdwi2OFCyBtMh3LOeqY8zsSMDzDVS0uqssnsTWOPHj3bvBo6Gs0dVVfnIPPDhvS67+e9P58jrq5fi9+XlGj7MxFlDgDWfJhuCNBI6EHOAdsCs/Gb2RdcjFVjjVMRlS5JdyoLESKM9BjcDc5O2I83EISKR2t1ExJwYiG+8WO0xycgjbOSa6aOOye4JxIyAq58a+fTUD0Psz5HHx2yKxcF4hElvChddSRqNIILYXw+qN/KubfjdpGSY4XnYgjL+BPLbSenQfc8hWOXnifpGkUQ9mGfHwOVH9ms4MbSXE6m7n72RFKyd0mHb7N8O2fAvq+qpGs+8J5ZFSkMwYZU5G4+Y2II8j7qrqPj15NIiLMwZyAAFQDJ8/V6DqfcDU1zhx0WsDxrKfSZCpJGAcEgE+xfCpUb589zUdk1XFylyJaYu6SjHmddWC4vY4ygd1UyNpQE41H2D31x9tztcPHGsNq8jaFBkbJBYAZOFGCCf0hUDxW8vp7qFZR3TpIqoR4VV20sOmvLAaWwT08qrS1UUvRTfqfxe4tw0cm/TaXHms8Oiy/cTNlYCG6vbAKCkoF7aBs6VfXmRQR0C3ASQYxjvK2+U4OIekNJMO6typHcMIlIYJAQyiIHGZjdk5c5GjAHWv3mxWhuOE3BOWS4FvIwGNQuE0dPId6Iz7q9mzuZJp2SdjJFcxgATL3SxfZs6NEFPj7o7hvES4IZQRi2UjraUpQClaPFuNQWyh55FjVjpBbO5wTjb3A1F/6Q+Hf/AGo/x/yrVyS4sljRZNZjFteDOipXOjtC4f8A/aj+p/yqV4fxqCcZhljlH6DBv3UUk+DEqbILMotepm7SlYby7SJGkkYKiDLMegHtrYjSbeEZqVGcJ5ltrksIJlkK4zpztnOOvwNSdYTT4GZRlB4ksMUpUFHz1Ys4jFzGXLaQMnrnGOnto2lxMxrnPOym8E7SvxWzX7WTQUqK4tzVa2zhJ5kjYrqCtnOCSM7D2g/St6zvUlRXjYOjDIYbgg1jK4G7rkkpNPDM9KVgvr5IY2kkYIiDLMeg3xWTVJt4RnpUfwrj9vcgmCVZApwSueuAfP4ipCsJ5EouLxJYYpWtf8RigQvLIkaD7zsFH4+dc1N2q8NUkd+TjzWOQj5ELWHOMeLJa9PbbvhFvwTZ11Kg+Ec62dyQIp1Zj905Vv8AlbBqcrKafA0nXKt7M00+8UpX4TWTQ/aVBW3PNjI6olzGzMcADO5+lTgNYTT4G865weJprxP2lKVk0FKUoBSlKAUpSgFKUoBXiePUrLnGoEZHlkYzXulAcpwHkg2rQHvhIttC0SDuUjbBVB4nU5PqAn2neoHscsrccOhnfR37SzKxcjKv30vhUHoxXB23OfZVk18h803FxaX9xCJHVbe7eSOMklAwclJAh8OSuDnHQ1hpPiZUmuB9H9o1lqgjl84nAJ9z7f39Fcby9xlbWdJSG7sall8x57j3qroSp3GSRsRVbWva5eBb7vT373ioAzMQsRXbUkQGnOMezdQd9wZ7gvM0dw4RdUhWPVIwBRM4AI8WcHOPI5Ax8OVrITrtV0eHPuw+L8Vu3bzs6GyFtDonx5d+VwXXD379xYnFeapZWfR9ijKq4G7nBY7t5et0Xpj1jUKkXUge9jj8Sf4mue4zzILWIal19VOJFRwCpEbqCDqwdj8PnVfwc9XiTRziTMiQ9xkgEMmCMOD6x3G53yAfKutXZGcVKPBnCspnCbhPinguKvxdzgbn2Dc/QVy/KXaBFNHHFOArQWsheeWRF1urYjwpH2jYYAhycgZ3xv0U80y4DOwBVSFV8JhhlSqxnRggg5UVW1Wtjp8Zi38C5ouzZapvEkse32HR8nWxN2uQRoR2GQR7E2z+ua/e1K5XVCmFLBHbUVBZdQ0IVORjfIz7+h6HU7Pzi96etFICf2oz+8CtHnO8Mt5ORnC+AezCadQYZGfGHI2ODiqlutVmn84ljO79+wvUdnurVeabzjf7fpktHhf5CH+rT+6KrO3m73iaSlR9pc5DdSQp7tfPYacdQM422zXeX173PDy+cFYFC/rFQq/2iKrfllALu3wCPtVznbPTBxgH1cbknIwRtipNXbs2VwXVfFLp49CPRVbVVk30fwb69UuvTmdt2k/m1v7fTrPHx9ISvF7y/fPfyTQzi1hIiGNTTaypYyEwthE1KVXIOfBnzr1zx9rPwy2HWS8SVv1LcGUn4ahGv7VdbXQOYKUpQFcduH5nB/Xj/DeuJ5O7PvToi4crgkeXt+Fdt24fmcH9eP8ADenYx+bN+sf31UcVK5p9D0UL7KOzYyreHt/UiT2JH+lP4f5VzXH+S7vhhEysdKkYkQkFTnbPuOwr6CrW4lYJNE8bjKupUj4jFby08Gt25lSjtfUQl949qPNPHA5Ls4549NiKSYE0ezfpDyIqX59/2bef1TVTPJly1rxMJk7O0bfIkb/Srl56bPDbs/8A4t+6sVzcq3njvN9Xpo6fWxUPwtxa9bKy7GT/AK1J+qv/AFVdtUj2M/nUn6q/9VXdW2n/AC1++ZF2z/vZ+r+lHO8/8e9EsZpAcOw0R/rNtt8Bqb5V8++gOsKzjYa9IPvxkfuP0qwO2njXeXENqhyIxqYfpvso+IX+9U5acl6+DSRY8bJqXy8S+IfUjHzqGyPnZPHJe86OktWgorcuNksv+Xh88nScg8d9Ks42z4gMN8RsfxrpKpbsd493c7wMdn3Hx6Efu/GrpqzVPbimcbX6f7PqJV8uXg+BSHbd+fxf8Mn+JNXrsp5x7iX0aQ/ZyHwZ+63mPn+/4157bvz+L/hk/wASatDmvlNo7eG8izpYASY+622lh8enxx7apPaVkprkelh5qzSU6ez9aeH0a4fH5cy/Qc1zfaR/sy7/AFB/eWo7sz5xF3Boc/ax4De/2H51I9pH+zLr9Qf3lq65KUG10PNV1Sp1Ua58VJfE4fsTbeUe/wDgKsTm3mVLG2edxqI8KJnGpj0Hw6k+4Gq77E/Wl+P8BWHtw4mTPbwAnCIXI97HAPyCn6moFPYpTOnZplqe05VvhnL8EjmYYLvi9wWdixJ9+lR/NReijp/HJrurLsXi0jvGJPxP8Kmey7goitVbHiau2reumKWZLLK2r7StlNxplswW5Jbt3qKR5u7LJLWMzwMXVPEw8wB94H3da6Tst57acejztqkUeFj1YdN/ePb76siSMMCCMgjBFcdwbsyt7afvY8gjpuTRVbM8w4cxLXq/TuvUZcl+F8/WdnXK9pfHvRbCUg4eX7NPI5YHJHwUMfpXVVSvbHxgzXkdshyIRuP03wd/gun6mtrpbMGQ9mUK7URT4Le/BHDmyeOOKcZAL7H2Ebj9xPyr6E5K40Lq0ik89Iz54PQj61ylzyZr4K0YXMiqJE6Z1KM/UjI+dQ3Y1x/TI9ux2bxL/H8cfWoa15qez1XvOjrLPt+ldy4wk/8Aq+H77i4qUpVw86KUpQClKUApSlAKUpQCtHiHHbeAqJp4oixwA7quT7smuH567MpZi01lPJE53aAyusbH2rg+Bvd6p93WqS4rw6WCUrcJLHL5iRTk+WQWHiG3UHFd/s/sqnVrKt8Vjf8AH3kFlrhyPrFHBAIIIPQjcVVfaH2UwX3EBIZjbyXMeEbCsrSRjcMCQSxiwQB5Rv7N6fgv5EGEmljHsVmQfQHFeJrp2ILSO5B2LMz4PtHmD76vf6aefzfd/c0+0Loa3OPJNzw2burhdjukq5KOP0T7R5qdx8CCYSOZlyAxAYYYAkZHsPtFdRd8UmljEUsryICCEkZnAIBAKhicHBI29tagslH3V+lRPybtf61j1j7SkTvEV9MsC6xqpj3jGoSOUXAbcjIO3zwPbUh2Tcu2l5a38bRpLeAKY1Y793tq7vJADZ21dRqXcZrl4pijZXCt7Q2D+A6e6v2xLQyLLCTDIhyroSpHzB6e7GDVaHkrdUpQhYmuXFNZ9vtLV3aEbZRm471x4NPHs9hHc0cDNrcNGQwBAZQ4Ktg52YMAQQQR08qtPhHF2uLZZpljSWRi2Y9SosYUKq6WJAIIJ22AwPhwvGeIS3cve3Ld/JgLqbAwozgAAYA3PQeZrBFcsBhTgDyDkY+Q99aX+SV91SrlbFPrhv6YJdL2nCi52qLx0Tx/lFhK8hfUjMm2kEHSTkjp5kE4Hl02zmp7h/Issi5nmW31nUiSaS7k+sxQ4wce3xe0CqnTiU4IImkUjoQ7gjy2Oc/Sta5mZ2y57xj5uxY/2smo9L5FOO6+3d0Sf1RY1Hbjm/uo4fV4b+GC+5OzaZ10tfMybeEpldumxbG2B9KwTdmzx/aNfaNOPGUC4wMDxFtsD6VSEHE5VGEldQPJZXA+gIrHcXbv68jSe5iz/gScVbXkfU3vnu9f/oqfxa79pfQvnkSz728mm743Mdono8UpOrW7kSXDqd/CB3MY3I8DY889zd3scSlpHSNRuWdgoHxJNfJkV06+rIyfqlk/jX5LMX3aRpCOmo68fCra8mUnjzm7w3/EqPUt72t59W8N45b3AzBNFKP0HVsfHB2rcaQDGSBnpk9a+SbOCSSRViBaVjhVRW1k+7BzV8dm/ZubPFxdt3t0QQoJLLCD1Ckk5c+bfIeZNDtDsqnRx2nbv5LG9+/h3m1drnyMHbh+Zwf14/w3p2MfmzfrH99O3D8zg/rx/hvTsY/Nm/WP768uvz34Ho7P+Lj/AD/Jlj0pUJzhzGllaySsRrwRGp6s5HhAHsHU+4GrDaSyzjVwlZJQjxZR8TZ4s5G4NzLj/nero51/2Xdf1B/dVQ9m/CmnvA53CnJPvO//AL8auHnsY4bd/wBS37qq0r7tvrk73aUk9bXBfp2V7/7lY9jP51J+qv8A1VdN3dLGjyOcKilmJ8gBk/hVLdjP51J+qv8A1V2XbDx3ubIRKcPctp9+hd3P10r+1WapbNOfH4kevpd/aTrXNx/pWSqbbiiXF+09w2lXkLknLY32XYdAMAfCrkt+0fhioqi4XAGPUk/7arfkjs8F7GXclR5V1H+hSL+kb61pUrVHdjfvLGvs0NtuJuXo+juxjcV9xO/ih4k01s+uIS61IBGzbsMEDHVhX0Hwi+E0KODkMBVOc8dmYs7bv42LBWAYH2HYH/mI+tdP2Oce7yAwMfFEdvh5fxHyrNOYTcJc95r2kq9RpoairL2fReePdn98zmO278/i/wCGT/EmqzOXLFJuHrG4DK6YIPsIqs+278/i/wCGT/Emq1OTfzOL9Ufurar8yZBr3jSaZro/kUtd203BuIbZKg5U/wA9Cenx/iKtDm3i6XPBp5UOQ0an+0tbXaDygt9bnAHfR5Mbe/zUn2HA/D2VTPDOZHhtbq0fIWRcAHOVcMMjHl0PzFaP7puPJ8C5Wv4hGFy/Mg1td6zx/ff3HZ9ifrS/H+AqK7aUP/yCnyMCYP7T1K9ifrS/H+Ard7buClooblRnuyUf4N0J/a2/apJZoQqsVfa0s83j3HaclsDZxY/m1OVX3ZFzAstt3JI1xbY88eR+lWDVuElKKaPO6iqVNsq5cUxStLjPFo7aCSaQ4WNSfifJR7ycAfGqa5M5uvpr0DvnZGdmZCdS+InYZ3AGdseytZWKMlHqT0aOd1U7c4UevPuRdPEr9YIpJXOFjRmPwAzXztwbiCS3pnunChnLsdzuTnYbnH/irN7ZePGK0jgBw9wfFj+YmCfqxUfWuT5K7NxeQ945K+zH4VBbtTsUY8t51dCqtPo5W3Nrb9FY445/MsSPtI4YFC+kLgDHqSf9tU2eIR23ETLbuGhWUlSAVGht8Y9wOPlVh/6FIv6RvrXNc99m4soFmRiw1hWz5A9D9cD51rarWtp43E3Z89DGbqg5emsb8Y9373l1cOuxLGjjcMAa2ar/ALIePd7a90x8UW3y8vwqwKtxltJNHnb6nTZKuXFPApSlbEIpSlAKUpQClKUArV4jwqG4QpNGkqH7rqGH49DW1SsptPKBXXFuxCykJaF5bcnPhUh0H7LjIHuBrnZuwKYepeo360JX9zmrnpXUr7Y1tawrH68P4kTqg+R8+8T7GOJRAlRDOB5RsQx/ZfSPxri77hUkDmOWMxONyjppOPbj2e/cVfsvMt7dX00fD+57iy8Mzy5KzSnSTEjJumlcgtvhuqkddiaO04sHtby3MVzCAzRscOgPSSGVfWjJBGoezDAdK6VHlFdF4tipLu3P6fAjlp1+l4PnMvjbw/XH8KBc9NI+H/jFfR/C+Xm4ehSO1huIsbmJUinbGMB1fEch6+LWnl4fOk9nwhmzNbW8Tsf9/brCSfZqdQGPwJq7/qSvP5bx4r6fM0+zPqfODDHUL8z/AJivTKdgVAyMjOdx5EZG494r6j4Zy/YJ4oILZf0o44/7yitji3C7adMXMcMir071VYD3gt0O53FavylhtYVbx4r6fMz9m7z5T7v4fQ/5157zG3hHzx/Cvo0cq8IB8FpBKQekcfe7+w4yB+1it1OCyOndxRxcPgYYIjWMykEHK4Ud3Fvjf7TIz6pwa2n5SVr8Fb9bS+phad82fMxf26R8T/4qQ4VwO5uTi3gebfGUU6fm2NI+Zq9+JpbcIhtorWyWVppe7RAVVmbSWJaSTJZyqnGepwMipzlvmy3vVPdErIm0kEg0SxH2PGdx8RkHyNQ2eUrx6Fe/vfyx8zK0y5spy07FOJPjUYIQeup2Yj5KpGfnU/Y9gR2768JHmI4gD/zMxH9mrepXLs7d1k+EkvBL55JVRBciA5V5IteHpiFMufWlfDO3xONh7hgVP0pXJssnbJzm8t8yVJLcjgO2WwkltIRGjOVmydIzgaHGT7skVWvBeM8RtF0wa0U+WhT+8Gvod4wRgjIrD6BH/MX6VUnTtS2stHW0/aTqpVLhGSzneUc3O/GT/vJB8Io/+2tROXOIX8oaYyMempyTge4dAPdtV+egR/zF+lZUiA6ACsfZ0/xNsk/i8o/lVxi+qW857kzlFLKID7x6mtnnaBnsLpUUszRMAoGST7hU3X4RUzisYOVG2SsVj3vOSmuyLh8kd1JrRl2HUY9ta/aglxc8Q0iNxHGAiEqcHzZh7sn6AVdMdsqnIUA0e1QnJUE1F5lbChncdBdpzWplqdlbTWPDdj5ERydwoQWsa4wcCpyvwCv2pzmN5eWaXGuGrcW8sLdJEZfqOtUjyXDc2V+oeNwCdD7HHXY9OmfwNX3WFrRCclRn24qOValJS6FyjWSpqnVjKl7u9FP9sfDJZbyKRI3ZPR0GoAkZ7yU4+OCPrVmcoIRaRAjBwP3VLSW6t1APxr0qADA2pGtRk5dTF2rldVCprdDPvPVVH2r8it3gurdC2vaRVHn5Nj8D8vfVuV5dARgjIrNkFNYZrpNVPS2KyH+SquxuzdGl1qV38xjyFWfxCxSaN45AGVwQQffWSK3VfVUD4VkpCOzHZNdRfK612vc2UVxzkS84fP3tqWZQfCy+sB7CPMf+4rPF2tcTQBWjjY+1onB/BgPwq7WQHqM1pycGhbrGv0qLzGPwvB0P4ptpK+uM2ufBlD8SveI8UdRJqKg+FAuhF8shfM+85NWb2fcii0XW+8hrsIOHxp6qAfKtitoVKLzxZBqu0J3wVaSjBcl8yi+0WG4uuJN9m4jXEaEqR4R1bf2sWOfZire5X4aILaNMY2GakWtUJyVBPtxWUCtoVqLb6kWo1cr4QrxhRWF9RUbzJwhbq1mhb76ED3Hqp+RAPyqSpW7WdxVjJxakuKKI7PhcWd8A8Tqr+FsjpjOD8Ov1q9lORWI2iZzpGfbis1aVw2Fgs6zVPVWecaSfcKUpUhUFKUoBSlKAUpSgFKUoBUZzJBcPazJaMiXDIRG75wpO2dgd8Zxsd8VJ0oDhOVOOWfDrZLSfVYvGDq9JIAlYkl5Fmzok1Nk7HI6YGK88AuzxDipvYlIs7e3aCOUqV793cM7LncxKAADjr093dSRKwwwDD2EA/vrT41ZySW00cDiKR42VHIyEJBAOB7KA5nkfiMt5d8Qu9b+jCQW9vHkhCIvykoGcHU5wGA8iPKtDj3aHODNNbRRyWFm6JcSsCxlJdVlEGk4xGpJLHIJyB0yZG55QuI7C24fZusMWAlxPnEgTrIYhjGtyW8RxjP093PZvGbY2sV1dQQGNk7oNHIulgQR9rGzDqehFAfnaFJBbWT3S2ltcurRBFkjQg65EQeIjb1utZuX7m0ltpJYLaGCWIOssPdIrRSKMsj6QPPz8wQfOuSu/SZeWpYZYZRc2uiJkKMWYxSpoZdsuCoU6hnz3rqObOX5UkN9ZAmcIUngBwtzHg4B9kyZyrdeqnY0Bjm51kTgkV9oQzSRQ4UZCCSVlRdskhAzZxnOBW0vIKOmbi5u5pyPFKtzNCA3/AOcUTrGijyGn45OTWry7y0LngUFnco8eu2VHVlKuhHQ4YbMGAIyPKs9gOMRRrCyWc5QBRctLLGWA2DPCIj4sdQHwT7KAhO0OzmhteF6ZjcTW/ELf7SYhdRJdQJDGuw8SgkAnAzuesje9m5uZPSbi5dbwDEUtsqwiLByAOrSDyPeMfPAXNSfCeSIkjYXGLmWWcXEshBUNKMaSqg7IoACrk9PbXSUBHcAtriOBVupUnlXYyInd6h5ErkjV7cYHuqRpSgFKUoDl+0RNVrEpzh7u0VsEjKtcxKwyN8EEj51F85cEj4fbm9tTJDJbPGzKskhSRDIqyI8bMVbKMcHGQQMEV0XNvB5LmBUhKCRJoJR3mrSe6lSTB0gnfTioziHAL287uO6e3jtlkR5EhEjNLoYOiFnwETWqk4BJxjIoDXn5qSCXiLJAWlE9pEo7w/bSTQwiMHVlYlGsA6R0BOCTW1Zc0XQuxa3NtHGxt5ZhJFK0iMEaNQo1IpDZc5BG3hIznbHf8lSSSX0iyKjzXFtPA2C2h4I4lAkXbKlkIIB9Vq0oIbtuLwG7MI12Vyqxw6mC4lttTF3AJLZG2ABpHXc0BK/yxb0Lh9z3YzeSWqFNR8HpDKpION9Or3Zx5VoX3P0muYwJatFbu6MJbpYZZGTZxEmkgAMCoLsuSD0G9a0HJt/3FlbPLbdzY3Fu6sofXLHC4ZQwIwjBQOmcn2Vlk5LuIpLgW62MkU8jyK9xGTJA0mWcDCkSrrJYAlcaiMkAUBlve0EtJBHarbnvrdLhWupjbh1cnSkYCNqcY3zjGR1zt1nDblpIo3eMwuygtGxBKnG6krscHzFcxxrla4YRIotLyBYkRobqJUAdf96hijIBIO6aQNhjG9TPKfAzZ2kVuX1mMHffAyxbSgJJCLnSoJOABQER/LlvRFk7pfSWuvRO41nHeiYxthtOSoQNJnHqjyrq5pgiszHCqCST5ADJP0qv+G8NWfjs8sUgktoFErqpDKt4ytbncffECnUudiVOMnbqubeDyXdq9vGwQSsiysc/ktQ71VwD4mTUvl63UUBxvLXHNNzb3bzAjiskiGLvA3d9WsiFz4SYkKtgbs4zipninO8y3c9vBFA5t9OqOW47mWbUgf7BNBDDcLlmALAjbGa2+O8g2stvIkEEFvPgGKZIkVkkQh421KucB1XPtGRvUfzFypd3JYSJY3KSKunv0bVbto0v3TKuZELeIAlW3O/SgPbcRuzxkJpUW/oYbQZWyAX8TFAunvNY0Y1HwjOfKojhHEhK/B3RTEkljeN3WtnA/IYyzbsRk7nfeugteVp4Lm1kSRZUjtBbSmUsJCFOoSKQCGYnYg465zWrwXkaWEcOBeM+h2s8L41eIyd3pK7dBoOc+2gI7gPNzxWPDYIu4ad7OOV2uZ+5RVwFBJ0szMzBsAD7rEkeci/aG3ozOsMbzx3UVs8azBk1SFNLJKF3Uh1O6g9QQMVrQ8gTQpZPGLWaaC1W3ljnVjHIE8SFH0kxsrF99JyGOegrdfk6d7dFdoFk9MgnKxRiONEikRu7XSupzhfWfzJ6DAoDPLzFe94ttHb27XYj72YmaQQRqXZI8P3Wt2fSxxpGMHJ6Z07ztFKQx5ijiuGuWtnWaXRFFIqM+WmCElWUKVwuW1DpUnxbg1yt36XaNEWeIRSxTFlVgrs0bq6AlWUu4xjBDeWBWgvKV0kDYlglnmuGmuUljzBMGXQIsHUyKiiMKwz6m4OTQE7y9xKaaNjNEkbK2AY5BLHIMAh43wDpOcYYAgg/GuH5ruLmLjL3FuzuLSxikktxuJYzNMJQB/SBRqX2lQK6bknlVrP0hmWGL0h1fuLfV3UelFTw6gMk4yTpX4VuRcCccSku9S6HtY4dO+rKyyOT0xjD4+VAQFrxoS8XaaItLE3Co5EVDnVmeY+EE41EADeva88XMc9qlzBbxrdSLGEjue8miZlJXvIzGAdxg6WOPfWG37NXiub54Ju6iubV4ogM6oHdndimMeASOzgAggsQMVq2nZ1OGs8R8PthazxSN3EbaptGxLOVBXbJ0+LJ6sKAmTzXeSGWW2s0mtoZXjOZik0pjbRIYY9BXAYMAGZS2nyrBNzYtu/EmS3Z5UuLeJUEhzNJLFFoHj8MYGoA42wpNZF5dv4RNBbTQrBNLJIszBu+h71y8iqgGmQ6mcqxIxkZDYpd8jSOb1hKFeW4t54HwW0PDHEo7wbZBKEEA9GNAbNnzNcpcC3vIIo3kiklheGVpUbu9OtG1IjKwDoc4IIz0xvHcM57unjsbiW1jjtrxo0BWYvIjSA6GKd2F0FsDZs4YE43AkLfgV3NcLcXbQKYYZY4ooS7DMukNI7uAeiABQNsnc1jTk+UWHDrbWmu0ktWdvFpYQkFgu2cnG2cUBi5j5uu7cXEi29uIYNX5e57mSYKuomJQjADqBqYE46VrXPMqRXs12+vul4THNozv+WlbAGcazsPpvWpxDs6uHe9CrZMbp5WW8ljaW4jWTpGFIx4QdCsGAChfDtUlNyC0wdJnUJJw2O0bRkkOrM2sahgruMZ32oBY89yCWBblbRUuHEaGC6Ezo7A6FkTQoOSNOUJwSPI5Hng3Pc9zKDHBA8PfNEyLcf6zEA5UvJCyAADAJUNkA+fSsnDeWbvvYDKtjEkLBmeCEF5sKcDDpiEasMdJJ8OxGa0r7kW5nlTvfRGMcyut8E0XWlZQ4TCKF1aRoLBsYJ8NAdBz5xp7Th9xNFtIFCoSMgM7KisfcCwPyrQn7N4e5+ykmS7VRpvTJI8usdC5LeNMkkxnw79BU/x3g6XdtNbyZ0TIyEjqMjqM+YOCPhXOy8J4tJCbaSe2Csuh7tBIsxXoSsXqpIV+9rIBOQNqA6+IEABjk4GTjGT5nHl8KrPifHs3cvEBMBFZXC24i7wAPCMx3TlM9RK4YHB2t9tmzXb3NpcondWxjCLbsiNK0jOJRpWIs2DqTTqLE5YnHtNR/DezyyS2jhkt4JXEYR5WiQu7FcO5YjVqYknOc70B0wOaVz/AATh97b21vCXgkMSMjOxkywVgIT09bu/Wz97pSgOhpSlAKUpQCuXveM3UTyOe7MIldFU51eGKRhuB4RqUddXypSgP295q/1aOYN3amREkYLrwZEBi0q2Mh2eEe4PvpwSNGbniUTFVjV8NOix50s7R6Tsx2XA7wnOx07bkUpWTB+/y2lCrLpRkkMQQDIyZBH3YBIzl3YKNQAXVltganeOX06KDEm/erHvpOQ40q43GyyMhIODgNgE4pSgINOeZTAZu5UADxAuSVIaUPnA30d04OnOojw52r1Bz2zO6iNGYO6BQzA6kWNipLKBnxPuNsKDsTgKUBm4Rzc8ssClUK3BJUjIwgt45ARnc5duhAOG92/V0pWDIpSlAKUpQClKUAryUGc4GRtnz+tKUB6pSlAKUpQHiOJVzpAGSScADJPUnHnXu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0" name="AutoShape 24" descr="data:image/jpeg;base64,/9j/4AAQSkZJRgABAQAAAQABAAD/2wCEAAkGBhMSERIUExQVExQTFhgaFxUXFxcVHBodHBcWGBgbGRgYHCYhGxklGRkWHy8gIycpLC4sGh4xNTAqNSYsLikBCQoKDgwOGg8PGi4kHiQsLC0sLDQ0LC0sKSwvLTQuKSwsMSosLCwsNCksKTIsLiwsLy8sKSwsNCwsLCwsLCkpLP/AABEIAHcBpgMBIgACEQEDEQH/xAAcAAEAAgMBAQEAAAAAAAAAAAAABQcDBAYCCAH/xABJEAACAQMCAwQHAwcICgMBAAABAgMABBESIQUGMQcTIkEUMlFhcYGRI0KhMzRicoKxwRZSU3OisrPRFyQ1Q3SSwtLh8BVUY0T/xAAaAQEAAgMBAAAAAAAAAAAAAAAAAwQBAgUG/8QAOhEAAgIBAQUDCQYFBQAAAAAAAAECAxEEEiExQVEFYXEGEyKBkaGxwdEUIzIzQvAVcrLh8RY0NZLS/9oADAMBAAIRAxEAPwC8aUpQClKUAqM4pzHb2+vvJBqRDIyDxMEX1nKjcKB5muf5i5zjfvba3nWG6jkC6ZQ8PeadLukUhjcFyjL6qsfENhqDVr2umNBeXZSz7l2VpGXR6VE8aau9jbDazJgDI1Zj2ADkECV4hzd/qt3LEuJLSQh42AYsE0ynRhhqL251KQfvDPQiojmC6nnuYpLUzy2/dHIjEgXvEdWXAEsIfWjkZZyngHvrDwq1dyjcP4fHAqIsaXl6CH0DZRHEMylQMYDsm2keW0x/IqaXBuuIXcvtSFhaJ9IQHI67FzQEZFyxfekyTCQqryXOkFzqQSJ9kx8bK8asT9nhcEAgnGDij5auoope6ieENbxo8cVxreSXvAZJlZyBqC6hksrSatyuAak+Idm1h3UpMTyMEYgyzTynIU4I7xzivdt2bWGhCkTxEqPyU88XUDySQCgMKT30PDAEQ+mSSMsSys0gXLthnOXKJ3YLaS7achdRrDZ9qURt0mkU/bOohiX8po1RxPJIrY0qJi6+8BcZzW//ACPuIfzXiFwuOkdxpu0+BL4kx8HqH4q5RGXidgpQtG7XlmpkGqMgozpjvkxpA2DjBxnGaA70Xaa9GtdYGdGoase3T1x76y1wAsD3TT2vcXQknkmiul3eNn7zVJIQ3jWOImNUXJbCKQoyRJcuc2u5gSZFVZ7czRSd8sjmNNGWuFVFWNmDqfAWXOoZGBkDraV+A1+0ApSlAKUpQClKUApSlAKUpQClKUApSlAKUpQClKUApSlAKUpQClKUApSlAKUpQClKUApSlAKUpQClKUApSlAKUpQCoHmGe8UxtbxB0jdXYLIoaRfEskYRlx6p1L41yyjJA64edOPRQxiB3ZGuUkUMjAOoC41ICQXcu0aKq+IlxjoSIThk/oKXVy0xkt7cPEsSEkPIHXCRxaQkbK+qEKhbJJ1MSNgN7jc0FrO1xHC019fRxpHbYUFjHk62JH2YAKB3JwBGnmBnJYcjd4wn4g/pN190jIjt9wQLdOispA+0OWJHUdK2OUeAOhe7uvFeXIBffIiT7kEfsVR19rajXS0Bo2N42oxS/lFGQcYEi/z1+ezL1B9xUnerWvrMSKN9LKco46qfb7x5EeYJFebC+16lYaZUxrT49GU+aHBwfcQcEEADPcJlGHtBH1FYeFSBoIWHRo0I+ag1tVEcoE//AB9lq9b0aDPx7pc0BL1o8TumAWOPHeyHC56KBjW52Oyg7DzYqNs5G3NMEVmY4VQSSfIDcmtThsLHVK4IeTop+4g9RPj95v0mIzgCgOfvOS2t27/hrdzMPykLE9zc9M96Puyn+lXfJ3zXO8T4TBe2ly1rbiCdW03dppMR1agXabuF7ybEZkZApKsWyAzYxaFctzdwqSNhf2gzcwL9pGP/AOiEHLxEDq4GSh8m26GgMHKPNgkl9FxcSSKrO8jxJAkfiAEfdZEkY8kDrkgE5bBNdhVf3b27Mt5rmayvlRykHeF5JsIqK4jzK4KKFEa4VSkmoHVt0/LXNEd6jMishXSdDlSxRxqjkGhiNDDODnqrDqCKAmaUpQClKUApSlAKUpQClKUApSlAKUpQClKUApSlAKUpQClKUApSlAKUpQClKUApSlAKUpQClKUApSlAKUpQClK/CaAr7my8ae4lgi+1kRcCETWk0J9XSbmCUiSIBm6x748ySBW21ik3ELezRQttwyNZ3QeqZnyIFIO50jXJvvkoaiOA8H9IuoVkXEVrPLOqmK3MgdjIcTSw3MisAzkg6AxIXJznMfwTnF0N9JGB3tzeSkyNg4RCIYlVR1IVOp8/I1FddCmO1N7iaiid8tiC3nbcH53jZpUuSkDxswBZtKkBiCMt0YEYxnfqPMCcsOMQzlhFKkhXGrSwbGc46eRwd/caqbiNrOrK0yvrm8Q1DLNk49Ub5JwMe8beVdvyFdwi2OFCyBtMh3LOeqY8zsSMDzDVS0uqssnsTWOPHj3bvBo6Gs0dVVfnIPPDhvS67+e9P58jrq5fi9+XlGj7MxFlDgDWfJhuCNBI6EHOAdsCs/Gb2RdcjFVjjVMRlS5JdyoLESKM9BjcDc5O2I83EISKR2t1ExJwYiG+8WO0xycgjbOSa6aOOye4JxIyAq58a+fTUD0Psz5HHx2yKxcF4hElvChddSRqNIILYXw+qN/KubfjdpGSY4XnYgjL+BPLbSenQfc8hWOXnifpGkUQ9mGfHwOVH9ms4MbSXE6m7n72RFKyd0mHb7N8O2fAvq+qpGs+8J5ZFSkMwYZU5G4+Y2II8j7qrqPj15NIiLMwZyAAFQDJ8/V6DqfcDU1zhx0WsDxrKfSZCpJGAcEgE+xfCpUb589zUdk1XFylyJaYu6SjHmddWC4vY4ygd1UyNpQE41H2D31x9tztcPHGsNq8jaFBkbJBYAZOFGCCf0hUDxW8vp7qFZR3TpIqoR4VV20sOmvLAaWwT08qrS1UUvRTfqfxe4tw0cm/TaXHms8Oiy/cTNlYCG6vbAKCkoF7aBs6VfXmRQR0C3ASQYxjvK2+U4OIekNJMO6typHcMIlIYJAQyiIHGZjdk5c5GjAHWv3mxWhuOE3BOWS4FvIwGNQuE0dPId6Iz7q9mzuZJp2SdjJFcxgATL3SxfZs6NEFPj7o7hvES4IZQRi2UjraUpQClaPFuNQWyh55FjVjpBbO5wTjb3A1F/6Q+Hf/AGo/x/yrVyS4sljRZNZjFteDOipXOjtC4f8A/aj+p/yqV4fxqCcZhljlH6DBv3UUk+DEqbILMotepm7SlYby7SJGkkYKiDLMegHtrYjSbeEZqVGcJ5ltrksIJlkK4zpztnOOvwNSdYTT4GZRlB4ksMUpUFHz1Ys4jFzGXLaQMnrnGOnto2lxMxrnPOym8E7SvxWzX7WTQUqK4tzVa2zhJ5kjYrqCtnOCSM7D2g/St6zvUlRXjYOjDIYbgg1jK4G7rkkpNPDM9KVgvr5IY2kkYIiDLMeg3xWTVJt4RnpUfwrj9vcgmCVZApwSueuAfP4ipCsJ5EouLxJYYpWtf8RigQvLIkaD7zsFH4+dc1N2q8NUkd+TjzWOQj5ELWHOMeLJa9PbbvhFvwTZ11Kg+Ec62dyQIp1Zj905Vv8AlbBqcrKafA0nXKt7M00+8UpX4TWTQ/aVBW3PNjI6olzGzMcADO5+lTgNYTT4G865weJprxP2lKVk0FKUoBSlKAUpSgFKUoBXiePUrLnGoEZHlkYzXulAcpwHkg2rQHvhIttC0SDuUjbBVB4nU5PqAn2neoHscsrccOhnfR37SzKxcjKv30vhUHoxXB23OfZVk18h803FxaX9xCJHVbe7eSOMklAwclJAh8OSuDnHQ1hpPiZUmuB9H9o1lqgjl84nAJ9z7f39Fcby9xlbWdJSG7sall8x57j3qroSp3GSRsRVbWva5eBb7vT373ioAzMQsRXbUkQGnOMezdQd9wZ7gvM0dw4RdUhWPVIwBRM4AI8WcHOPI5Ax8OVrITrtV0eHPuw+L8Vu3bzs6GyFtDonx5d+VwXXD379xYnFeapZWfR9ijKq4G7nBY7t5et0Xpj1jUKkXUge9jj8Sf4mue4zzILWIal19VOJFRwCpEbqCDqwdj8PnVfwc9XiTRziTMiQ9xkgEMmCMOD6x3G53yAfKutXZGcVKPBnCspnCbhPinguKvxdzgbn2Dc/QVy/KXaBFNHHFOArQWsheeWRF1urYjwpH2jYYAhycgZ3xv0U80y4DOwBVSFV8JhhlSqxnRggg5UVW1Wtjp8Zi38C5ouzZapvEkse32HR8nWxN2uQRoR2GQR7E2z+ua/e1K5XVCmFLBHbUVBZdQ0IVORjfIz7+h6HU7Pzi96etFICf2oz+8CtHnO8Mt5ORnC+AezCadQYZGfGHI2ODiqlutVmn84ljO79+wvUdnurVeabzjf7fpktHhf5CH+rT+6KrO3m73iaSlR9pc5DdSQp7tfPYacdQM422zXeX173PDy+cFYFC/rFQq/2iKrfllALu3wCPtVznbPTBxgH1cbknIwRtipNXbs2VwXVfFLp49CPRVbVVk30fwb69UuvTmdt2k/m1v7fTrPHx9ISvF7y/fPfyTQzi1hIiGNTTaypYyEwthE1KVXIOfBnzr1zx9rPwy2HWS8SVv1LcGUn4ahGv7VdbXQOYKUpQFcduH5nB/Xj/DeuJ5O7PvToi4crgkeXt+Fdt24fmcH9eP8ADenYx+bN+sf31UcVK5p9D0UL7KOzYyreHt/UiT2JH+lP4f5VzXH+S7vhhEysdKkYkQkFTnbPuOwr6CrW4lYJNE8bjKupUj4jFby08Gt25lSjtfUQl949qPNPHA5Ls4549NiKSYE0ezfpDyIqX59/2bef1TVTPJly1rxMJk7O0bfIkb/Srl56bPDbs/8A4t+6sVzcq3njvN9Xpo6fWxUPwtxa9bKy7GT/AK1J+qv/AFVdtUj2M/nUn6q/9VXdW2n/AC1++ZF2z/vZ+r+lHO8/8e9EsZpAcOw0R/rNtt8Bqb5V8++gOsKzjYa9IPvxkfuP0qwO2njXeXENqhyIxqYfpvso+IX+9U5acl6+DSRY8bJqXy8S+IfUjHzqGyPnZPHJe86OktWgorcuNksv+Xh88nScg8d9Ks42z4gMN8RsfxrpKpbsd493c7wMdn3Hx6Efu/GrpqzVPbimcbX6f7PqJV8uXg+BSHbd+fxf8Mn+JNXrsp5x7iX0aQ/ZyHwZ+63mPn+/4157bvz+L/hk/wASatDmvlNo7eG8izpYASY+622lh8enxx7apPaVkprkelh5qzSU6ez9aeH0a4fH5cy/Qc1zfaR/sy7/AFB/eWo7sz5xF3Boc/ax4De/2H51I9pH+zLr9Qf3lq65KUG10PNV1Sp1Ua58VJfE4fsTbeUe/wDgKsTm3mVLG2edxqI8KJnGpj0Hw6k+4Gq77E/Wl+P8BWHtw4mTPbwAnCIXI97HAPyCn6moFPYpTOnZplqe05VvhnL8EjmYYLvi9wWdixJ9+lR/NReijp/HJrurLsXi0jvGJPxP8Kmey7goitVbHiau2reumKWZLLK2r7StlNxplswW5Jbt3qKR5u7LJLWMzwMXVPEw8wB94H3da6Tst57acejztqkUeFj1YdN/ePb76siSMMCCMgjBFcdwbsyt7afvY8gjpuTRVbM8w4cxLXq/TuvUZcl+F8/WdnXK9pfHvRbCUg4eX7NPI5YHJHwUMfpXVVSvbHxgzXkdshyIRuP03wd/gun6mtrpbMGQ9mUK7URT4Le/BHDmyeOOKcZAL7H2Ebj9xPyr6E5K40Lq0ik89Iz54PQj61ylzyZr4K0YXMiqJE6Z1KM/UjI+dQ3Y1x/TI9ux2bxL/H8cfWoa15qez1XvOjrLPt+ldy4wk/8Aq+H77i4qUpVw86KUpQClKUApSlAKUpQCtHiHHbeAqJp4oixwA7quT7smuH567MpZi01lPJE53aAyusbH2rg+Bvd6p93WqS4rw6WCUrcJLHL5iRTk+WQWHiG3UHFd/s/sqnVrKt8Vjf8AH3kFlrhyPrFHBAIIIPQjcVVfaH2UwX3EBIZjbyXMeEbCsrSRjcMCQSxiwQB5Rv7N6fgv5EGEmljHsVmQfQHFeJrp2ILSO5B2LMz4PtHmD76vf6aefzfd/c0+0Loa3OPJNzw2burhdjukq5KOP0T7R5qdx8CCYSOZlyAxAYYYAkZHsPtFdRd8UmljEUsryICCEkZnAIBAKhicHBI29tagslH3V+lRPybtf61j1j7SkTvEV9MsC6xqpj3jGoSOUXAbcjIO3zwPbUh2Tcu2l5a38bRpLeAKY1Y793tq7vJADZ21dRqXcZrl4pijZXCt7Q2D+A6e6v2xLQyLLCTDIhyroSpHzB6e7GDVaHkrdUpQhYmuXFNZ9vtLV3aEbZRm471x4NPHs9hHc0cDNrcNGQwBAZQ4Ktg52YMAQQQR08qtPhHF2uLZZpljSWRi2Y9SosYUKq6WJAIIJ22AwPhwvGeIS3cve3Ld/JgLqbAwozgAAYA3PQeZrBFcsBhTgDyDkY+Q99aX+SV91SrlbFPrhv6YJdL2nCi52qLx0Tx/lFhK8hfUjMm2kEHSTkjp5kE4Hl02zmp7h/Issi5nmW31nUiSaS7k+sxQ4wce3xe0CqnTiU4IImkUjoQ7gjy2Oc/Sta5mZ2y57xj5uxY/2smo9L5FOO6+3d0Sf1RY1Hbjm/uo4fV4b+GC+5OzaZ10tfMybeEpldumxbG2B9KwTdmzx/aNfaNOPGUC4wMDxFtsD6VSEHE5VGEldQPJZXA+gIrHcXbv68jSe5iz/gScVbXkfU3vnu9f/oqfxa79pfQvnkSz728mm743Mdono8UpOrW7kSXDqd/CB3MY3I8DY889zd3scSlpHSNRuWdgoHxJNfJkV06+rIyfqlk/jX5LMX3aRpCOmo68fCra8mUnjzm7w3/EqPUt72t59W8N45b3AzBNFKP0HVsfHB2rcaQDGSBnpk9a+SbOCSSRViBaVjhVRW1k+7BzV8dm/ZubPFxdt3t0QQoJLLCD1Ckk5c+bfIeZNDtDsqnRx2nbv5LG9+/h3m1drnyMHbh+Zwf14/w3p2MfmzfrH99O3D8zg/rx/hvTsY/Nm/WP768uvz34Ho7P+Lj/AD/Jlj0pUJzhzGllaySsRrwRGp6s5HhAHsHU+4GrDaSyzjVwlZJQjxZR8TZ4s5G4NzLj/nero51/2Xdf1B/dVQ9m/CmnvA53CnJPvO//AL8auHnsY4bd/wBS37qq0r7tvrk73aUk9bXBfp2V7/7lY9jP51J+qv8A1VdN3dLGjyOcKilmJ8gBk/hVLdjP51J+qv8A1V2XbDx3ubIRKcPctp9+hd3P10r+1WapbNOfH4kevpd/aTrXNx/pWSqbbiiXF+09w2lXkLknLY32XYdAMAfCrkt+0fhioqi4XAGPUk/7arfkjs8F7GXclR5V1H+hSL+kb61pUrVHdjfvLGvs0NtuJuXo+juxjcV9xO/ih4k01s+uIS61IBGzbsMEDHVhX0Hwi+E0KODkMBVOc8dmYs7bv42LBWAYH2HYH/mI+tdP2Oce7yAwMfFEdvh5fxHyrNOYTcJc95r2kq9RpoairL2fReePdn98zmO278/i/wCGT/EmqzOXLFJuHrG4DK6YIPsIqs+278/i/wCGT/Emq1OTfzOL9Ufurar8yZBr3jSaZro/kUtd203BuIbZKg5U/wA9Cenx/iKtDm3i6XPBp5UOQ0an+0tbXaDygt9bnAHfR5Mbe/zUn2HA/D2VTPDOZHhtbq0fIWRcAHOVcMMjHl0PzFaP7puPJ8C5Wv4hGFy/Mg1td6zx/ff3HZ9ifrS/H+AqK7aUP/yCnyMCYP7T1K9ifrS/H+Ard7buClooblRnuyUf4N0J/a2/apJZoQqsVfa0s83j3HaclsDZxY/m1OVX3ZFzAstt3JI1xbY88eR+lWDVuElKKaPO6iqVNsq5cUxStLjPFo7aCSaQ4WNSfifJR7ycAfGqa5M5uvpr0DvnZGdmZCdS+InYZ3AGdseytZWKMlHqT0aOd1U7c4UevPuRdPEr9YIpJXOFjRmPwAzXztwbiCS3pnunChnLsdzuTnYbnH/irN7ZePGK0jgBw9wfFj+YmCfqxUfWuT5K7NxeQ945K+zH4VBbtTsUY8t51dCqtPo5W3Nrb9FY445/MsSPtI4YFC+kLgDHqSf9tU2eIR23ETLbuGhWUlSAVGht8Y9wOPlVh/6FIv6RvrXNc99m4soFmRiw1hWz5A9D9cD51rarWtp43E3Z89DGbqg5emsb8Y9373l1cOuxLGjjcMAa2ar/ALIePd7a90x8UW3y8vwqwKtxltJNHnb6nTZKuXFPApSlbEIpSlAKUpQClKUArV4jwqG4QpNGkqH7rqGH49DW1SsptPKBXXFuxCykJaF5bcnPhUh0H7LjIHuBrnZuwKYepeo360JX9zmrnpXUr7Y1tawrH68P4kTqg+R8+8T7GOJRAlRDOB5RsQx/ZfSPxri77hUkDmOWMxONyjppOPbj2e/cVfsvMt7dX00fD+57iy8Mzy5KzSnSTEjJumlcgtvhuqkddiaO04sHtby3MVzCAzRscOgPSSGVfWjJBGoezDAdK6VHlFdF4tipLu3P6fAjlp1+l4PnMvjbw/XH8KBc9NI+H/jFfR/C+Xm4ehSO1huIsbmJUinbGMB1fEch6+LWnl4fOk9nwhmzNbW8Tsf9/brCSfZqdQGPwJq7/qSvP5bx4r6fM0+zPqfODDHUL8z/AJivTKdgVAyMjOdx5EZG494r6j4Zy/YJ4oILZf0o44/7yitji3C7adMXMcMir071VYD3gt0O53FavylhtYVbx4r6fMz9m7z5T7v4fQ/5157zG3hHzx/Cvo0cq8IB8FpBKQekcfe7+w4yB+1it1OCyOndxRxcPgYYIjWMykEHK4Ud3Fvjf7TIz6pwa2n5SVr8Fb9bS+phad82fMxf26R8T/4qQ4VwO5uTi3gebfGUU6fm2NI+Zq9+JpbcIhtorWyWVppe7RAVVmbSWJaSTJZyqnGepwMipzlvmy3vVPdErIm0kEg0SxH2PGdx8RkHyNQ2eUrx6Fe/vfyx8zK0y5spy07FOJPjUYIQeup2Yj5KpGfnU/Y9gR2768JHmI4gD/zMxH9mrepXLs7d1k+EkvBL55JVRBciA5V5IteHpiFMufWlfDO3xONh7hgVP0pXJssnbJzm8t8yVJLcjgO2WwkltIRGjOVmydIzgaHGT7skVWvBeM8RtF0wa0U+WhT+8Gvod4wRgjIrD6BH/MX6VUnTtS2stHW0/aTqpVLhGSzneUc3O/GT/vJB8Io/+2tROXOIX8oaYyMempyTge4dAPdtV+egR/zF+lZUiA6ACsfZ0/xNsk/i8o/lVxi+qW857kzlFLKID7x6mtnnaBnsLpUUszRMAoGST7hU3X4RUzisYOVG2SsVj3vOSmuyLh8kd1JrRl2HUY9ta/aglxc8Q0iNxHGAiEqcHzZh7sn6AVdMdsqnIUA0e1QnJUE1F5lbChncdBdpzWplqdlbTWPDdj5ERydwoQWsa4wcCpyvwCv2pzmN5eWaXGuGrcW8sLdJEZfqOtUjyXDc2V+oeNwCdD7HHXY9OmfwNX3WFrRCclRn24qOValJS6FyjWSpqnVjKl7u9FP9sfDJZbyKRI3ZPR0GoAkZ7yU4+OCPrVmcoIRaRAjBwP3VLSW6t1APxr0qADA2pGtRk5dTF2rldVCprdDPvPVVH2r8it3gurdC2vaRVHn5Nj8D8vfVuV5dARgjIrNkFNYZrpNVPS2KyH+SquxuzdGl1qV38xjyFWfxCxSaN45AGVwQQffWSK3VfVUD4VkpCOzHZNdRfK612vc2UVxzkS84fP3tqWZQfCy+sB7CPMf+4rPF2tcTQBWjjY+1onB/BgPwq7WQHqM1pycGhbrGv0qLzGPwvB0P4ptpK+uM2ufBlD8SveI8UdRJqKg+FAuhF8shfM+85NWb2fcii0XW+8hrsIOHxp6qAfKtitoVKLzxZBqu0J3wVaSjBcl8yi+0WG4uuJN9m4jXEaEqR4R1bf2sWOfZire5X4aILaNMY2GakWtUJyVBPtxWUCtoVqLb6kWo1cr4QrxhRWF9RUbzJwhbq1mhb76ED3Hqp+RAPyqSpW7WdxVjJxakuKKI7PhcWd8A8Tqr+FsjpjOD8Ov1q9lORWI2iZzpGfbis1aVw2Fgs6zVPVWecaSfcKUpUhUFKUoBSlKAUpSgFKUoBUZzJBcPazJaMiXDIRG75wpO2dgd8Zxsd8VJ0oDhOVOOWfDrZLSfVYvGDq9JIAlYkl5Fmzok1Nk7HI6YGK88AuzxDipvYlIs7e3aCOUqV793cM7LncxKAADjr093dSRKwwwDD2EA/vrT41ZySW00cDiKR42VHIyEJBAOB7KA5nkfiMt5d8Qu9b+jCQW9vHkhCIvykoGcHU5wGA8iPKtDj3aHODNNbRRyWFm6JcSsCxlJdVlEGk4xGpJLHIJyB0yZG55QuI7C24fZusMWAlxPnEgTrIYhjGtyW8RxjP093PZvGbY2sV1dQQGNk7oNHIulgQR9rGzDqehFAfnaFJBbWT3S2ltcurRBFkjQg65EQeIjb1utZuX7m0ltpJYLaGCWIOssPdIrRSKMsj6QPPz8wQfOuSu/SZeWpYZYZRc2uiJkKMWYxSpoZdsuCoU6hnz3rqObOX5UkN9ZAmcIUngBwtzHg4B9kyZyrdeqnY0Bjm51kTgkV9oQzSRQ4UZCCSVlRdskhAzZxnOBW0vIKOmbi5u5pyPFKtzNCA3/AOcUTrGijyGn45OTWry7y0LngUFnco8eu2VHVlKuhHQ4YbMGAIyPKs9gOMRRrCyWc5QBRctLLGWA2DPCIj4sdQHwT7KAhO0OzmhteF6ZjcTW/ELf7SYhdRJdQJDGuw8SgkAnAzuesje9m5uZPSbi5dbwDEUtsqwiLByAOrSDyPeMfPAXNSfCeSIkjYXGLmWWcXEshBUNKMaSqg7IoACrk9PbXSUBHcAtriOBVupUnlXYyInd6h5ErkjV7cYHuqRpSgFKUoDl+0RNVrEpzh7u0VsEjKtcxKwyN8EEj51F85cEj4fbm9tTJDJbPGzKskhSRDIqyI8bMVbKMcHGQQMEV0XNvB5LmBUhKCRJoJR3mrSe6lSTB0gnfTioziHAL287uO6e3jtlkR5EhEjNLoYOiFnwETWqk4BJxjIoDXn5qSCXiLJAWlE9pEo7w/bSTQwiMHVlYlGsA6R0BOCTW1Zc0XQuxa3NtHGxt5ZhJFK0iMEaNQo1IpDZc5BG3hIznbHf8lSSSX0iyKjzXFtPA2C2h4I4lAkXbKlkIIB9Vq0oIbtuLwG7MI12Vyqxw6mC4lttTF3AJLZG2ABpHXc0BK/yxb0Lh9z3YzeSWqFNR8HpDKpION9Or3Zx5VoX3P0muYwJatFbu6MJbpYZZGTZxEmkgAMCoLsuSD0G9a0HJt/3FlbPLbdzY3Fu6sofXLHC4ZQwIwjBQOmcn2Vlk5LuIpLgW62MkU8jyK9xGTJA0mWcDCkSrrJYAlcaiMkAUBlve0EtJBHarbnvrdLhWupjbh1cnSkYCNqcY3zjGR1zt1nDblpIo3eMwuygtGxBKnG6krscHzFcxxrla4YRIotLyBYkRobqJUAdf96hijIBIO6aQNhjG9TPKfAzZ2kVuX1mMHffAyxbSgJJCLnSoJOABQER/LlvRFk7pfSWuvRO41nHeiYxthtOSoQNJnHqjyrq5pgiszHCqCST5ADJP0qv+G8NWfjs8sUgktoFErqpDKt4ytbncffECnUudiVOMnbqubeDyXdq9vGwQSsiysc/ktQ71VwD4mTUvl63UUBxvLXHNNzb3bzAjiskiGLvA3d9WsiFz4SYkKtgbs4zipninO8y3c9vBFA5t9OqOW47mWbUgf7BNBDDcLlmALAjbGa2+O8g2stvIkEEFvPgGKZIkVkkQh421KucB1XPtGRvUfzFypd3JYSJY3KSKunv0bVbto0v3TKuZELeIAlW3O/SgPbcRuzxkJpUW/oYbQZWyAX8TFAunvNY0Y1HwjOfKojhHEhK/B3RTEkljeN3WtnA/IYyzbsRk7nfeugteVp4Lm1kSRZUjtBbSmUsJCFOoSKQCGYnYg465zWrwXkaWEcOBeM+h2s8L41eIyd3pK7dBoOc+2gI7gPNzxWPDYIu4ad7OOV2uZ+5RVwFBJ0szMzBsAD7rEkeci/aG3ozOsMbzx3UVs8azBk1SFNLJKF3Uh1O6g9QQMVrQ8gTQpZPGLWaaC1W3ljnVjHIE8SFH0kxsrF99JyGOegrdfk6d7dFdoFk9MgnKxRiONEikRu7XSupzhfWfzJ6DAoDPLzFe94ttHb27XYj72YmaQQRqXZI8P3Wt2fSxxpGMHJ6Z07ztFKQx5ijiuGuWtnWaXRFFIqM+WmCElWUKVwuW1DpUnxbg1yt36XaNEWeIRSxTFlVgrs0bq6AlWUu4xjBDeWBWgvKV0kDYlglnmuGmuUljzBMGXQIsHUyKiiMKwz6m4OTQE7y9xKaaNjNEkbK2AY5BLHIMAh43wDpOcYYAgg/GuH5ruLmLjL3FuzuLSxikktxuJYzNMJQB/SBRqX2lQK6bknlVrP0hmWGL0h1fuLfV3UelFTw6gMk4yTpX4VuRcCccSku9S6HtY4dO+rKyyOT0xjD4+VAQFrxoS8XaaItLE3Co5EVDnVmeY+EE41EADeva88XMc9qlzBbxrdSLGEjue8miZlJXvIzGAdxg6WOPfWG37NXiub54Ju6iubV4ogM6oHdndimMeASOzgAggsQMVq2nZ1OGs8R8PthazxSN3EbaptGxLOVBXbJ0+LJ6sKAmTzXeSGWW2s0mtoZXjOZik0pjbRIYY9BXAYMAGZS2nyrBNzYtu/EmS3Z5UuLeJUEhzNJLFFoHj8MYGoA42wpNZF5dv4RNBbTQrBNLJIszBu+h71y8iqgGmQ6mcqxIxkZDYpd8jSOb1hKFeW4t54HwW0PDHEo7wbZBKEEA9GNAbNnzNcpcC3vIIo3kiklheGVpUbu9OtG1IjKwDoc4IIz0xvHcM57unjsbiW1jjtrxo0BWYvIjSA6GKd2F0FsDZs4YE43AkLfgV3NcLcXbQKYYZY4ooS7DMukNI7uAeiABQNsnc1jTk+UWHDrbWmu0ktWdvFpYQkFgu2cnG2cUBi5j5uu7cXEi29uIYNX5e57mSYKuomJQjADqBqYE46VrXPMqRXs12+vul4THNozv+WlbAGcazsPpvWpxDs6uHe9CrZMbp5WW8ljaW4jWTpGFIx4QdCsGAChfDtUlNyC0wdJnUJJw2O0bRkkOrM2sahgruMZ32oBY89yCWBblbRUuHEaGC6Ezo7A6FkTQoOSNOUJwSPI5Hng3Pc9zKDHBA8PfNEyLcf6zEA5UvJCyAADAJUNkA+fSsnDeWbvvYDKtjEkLBmeCEF5sKcDDpiEasMdJJ8OxGa0r7kW5nlTvfRGMcyut8E0XWlZQ4TCKF1aRoLBsYJ8NAdBz5xp7Th9xNFtIFCoSMgM7KisfcCwPyrQn7N4e5+ykmS7VRpvTJI8usdC5LeNMkkxnw79BU/x3g6XdtNbyZ0TIyEjqMjqM+YOCPhXOy8J4tJCbaSe2Csuh7tBIsxXoSsXqpIV+9rIBOQNqA6+IEABjk4GTjGT5nHl8KrPifHs3cvEBMBFZXC24i7wAPCMx3TlM9RK4YHB2t9tmzXb3NpcondWxjCLbsiNK0jOJRpWIs2DqTTqLE5YnHtNR/DezyyS2jhkt4JXEYR5WiQu7FcO5YjVqYknOc70B0wOaVz/AATh97b21vCXgkMSMjOxkywVgIT09bu/Wz97pSgOhpSlAKUpQCuXveM3UTyOe7MIldFU51eGKRhuB4RqUddXypSgP295q/1aOYN3amREkYLrwZEBi0q2Mh2eEe4PvpwSNGbniUTFVjV8NOix50s7R6Tsx2XA7wnOx07bkUpWTB+/y2lCrLpRkkMQQDIyZBH3YBIzl3YKNQAXVltganeOX06KDEm/erHvpOQ40q43GyyMhIODgNgE4pSgINOeZTAZu5UADxAuSVIaUPnA30d04OnOojw52r1Bz2zO6iNGYO6BQzA6kWNipLKBnxPuNsKDsTgKUBm4Rzc8ssClUK3BJUjIwgt45ARnc5duhAOG92/V0pWDIpSlAKUpQClKUAryUGc4GRtnz+tKUB6pSlAKUpQHiOJVzpAGSScADJPUnHnXu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3300553"/>
            <a:ext cx="864096" cy="776519"/>
          </a:xfrm>
          <a:prstGeom prst="rect">
            <a:avLst/>
          </a:prstGeom>
          <a:noFill/>
        </p:spPr>
      </p:pic>
      <p:pic>
        <p:nvPicPr>
          <p:cNvPr id="4125" name="Picture 29" descr="https://encrypted-tbn2.gstatic.com/images?q=tbn:ANd9GcQPWjZNzSdeiXNLu8zLOsYPb9aAlVWZDpcJQBrnI2G6EQgyKr0ww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4365104"/>
            <a:ext cx="1864203" cy="432048"/>
          </a:xfrm>
          <a:prstGeom prst="rect">
            <a:avLst/>
          </a:prstGeom>
          <a:noFill/>
        </p:spPr>
      </p:pic>
      <p:sp>
        <p:nvSpPr>
          <p:cNvPr id="4127" name="AutoShape 31" descr="data:image/jpeg;base64,/9j/4AAQSkZJRgABAQAAAQABAAD/2wCEAAkGBhQSERQSEhQUFRUVFRQYGBcVFBQWFBUUFhQVFRQVFBUYGyYeFxkjGhUUHy8gJCcpLCwsFR4xNTAqNSYrLCkBCQoKDgwOGg8PGiwcHBwsKSkpKSkpKSksKSkpKSkpKSkpKSkpKSkpKSkpLCwpLCkpLCwsLCksLCwsKSksKSkpKf/AABEIAOAA4AMBIgACEQEDEQH/xAAcAAABBAMBAAAAAAAAAAAAAAAABAUGBwEDCAL/xABKEAABAwIDAwkEBgYHCAMAAAABAAIDBBEFITEGEkEHEyJRYXGRobEyUoHBFEJicrLRI2OCwuHwM0NTg5Ki8RUlNHOTo7PSJFRl/8QAGQEAAwEBAQAAAAAAAAAAAAAAAAMEAgEF/8QAIhEAAgMAAgICAwEAAAAAAAAAAAECAxEhMRJBBFETFCIy/9oADAMBAAIRAxEAPwC8UIQgAQhCABCEIAEIWEAZQsXWC5AHpC8MlB0IPcbr0gDKFi6Y8Z2xp6ZxbI/pe6Mz8baLqTfRxtLsfCsKtsR5WjpDEO9xJ+NhZRkcqtXHMC9zXM+s3dcLC/DpJqpmxMroovALKhGG7f8AONDgGub9k5jruM7J4g2wiPtAt8/ksOEkMU4sf0LTTVIkaHNNwdFuWDYIQhAAhCEACEIQAIQhAAhCEACEIQAIQtNXVNjaXvIa0C5J4IA23SLEsZhgF5ZGM+84AnuGpUN2g5SwBu0oDyfrkENHcDa6ryvq5JCZJHF5JvY6C/UNE+FLfYidyXRYGJcqYuW08ZdrZzrAdhAzyUeq9r6uX2pN0e63LXuso7HiLeIIW01jbZG6pVUUTuxv2P2zm2BpKlomeealIBLj7JvbeN+Gd/grfhmDgHNIIIuCMwR3rnKv/SNt4Kf8le2ot9CndZ4P6Mu1cD9W/E3v4pV1ftG6rMeMs97gBc6a+CoPaOu56qmfe4LyBpo0AfLzVz7UV/NUkz/sOA73DdHqqIJuTxuSfE3XKF2zV76RhM077uP8+CeKiJwY47p0KY7/AM+CriRWDjgdS+N5cxxb1i+R7wpLS7SSbzQ8B13NHVkSB1KOYcyzb9foljDYtP2m+oXJI3DUjoDCP6JtuoeYv80uTdgbrwsP2W/hCcbrzH2elHoELF1gvXDR6QsArKABCEIAEIQgAQhCABCEIAEnrqUSRuYdHAjxFkoWCEacZQmIUZikfGdWm3zSZ7b5KacpmE7kzZwOjILH7wJ/MKGL0YPY6efOPi8Gx7bE969RFbK1md1oBTRQoKTVLHNcJYzZ7CCCOwgpSCiyyaJ8zHn1lNHzli0jMdrTb5LWyAN0aAO4eqidLjMkUYjZYAdgvrdapsTlfq89wyHkl+OdDHL7Ji+obo5zbdRI8LKH4/s/GenTvYDxYTYfsngkxueJPfdY3OxaSwy3vZ4gZZoHUtl9O9FlhaMovPAsSYIo2k2O4zUG3shRranlZhp3mKFplkb7WrWg9Vy3pfBRTC9sXsAbK3fAyBFt4DySyrwukxFpLCGygXuBuu7N5rcjwzsp/wAS3WUOx+ORGys5YK1+TAxl+oEnxyWmLGayXpzzvIOYaHGwzyyvkkcezRp5CJS1zhpbMEHMHMDOyVPfYXOSb4x9ITs32yz9jNqBNGI5DZ4yz49WfWpbdUFQ42YpN4ezcX6+/wBFbWzO07J2taT0rZHLPz1Utlecorqs8uGSNCwFlIHghCEACELBQBhz7a5JPPicbPae0fFQvlHx8sDYI3EE5uINiBbIZfe8lXcshPtOJ7ySnwpclpPO7xeF1M2spi7cEzb/AB/JObJw7Qg9xXN8j+lcZWUhwjaGVmbJHC1rjeNjZbl8f6Mq/wCyxeUeWIUh5xwDr3YOJII/gqhdWjgCnTG6h9U8PleSRoDoO7NJaDChvXcQQNE6uPjHGJsl5S1Hunw8yNu/IcANVh2AdTrd+fonYfz2JsrsR+o34la1nGkN8kO6bXDu6/zXlBySWSpJO63VaMabpZw3XwSV2Ie60+qeMK2Mlms51wD2fO6l1BsQxgGYv9258brjkkCjJlespp36NPkPmtgwafr8/wCCtEbORjgXd915fgUXuW+JWPyG/wARVz8OnbwJ+IWr6a9uT2+Ss+TZ1n1XOb4/mm+u2bdbQSDuF/muqxM462iDRVrXdnelMchBBaSCDcEcEpq9m2kncO4R9UjLuz0TS7ficWvB+R7jxW+GZeoklTtBzrGiUdNujx9Yfa+HomqaXeN+HAdS0seCF6ujMO6ZDToMySB3k6BW7sPsyIIW72byd4nqJ0A7hbwUL2C2eM8vPOHQYcssnPy9L3+CuCGHdAClun6KKYezaFlYCypSsEIQgASetqRGxz3GwaLreoVymY0YoWxDLnNTwsL/ADstRWvDM3i0r7GcTNRO+U/WJsOpt8vKybaqWwWfpDesJurK0b3Fekliw82Ut5MrdDlmm41x4Afz8UqpqwHI5FdZhSHBtUR2rfFiGiQrKzgzRzrcSG7ZupGZ6v4pruhapXHQcf5sgGeCS9wY0aqcbObHxxgPkcHPOduAWzZvY9jIiZm7zpGkEGxAaRYjTvTTtlybQx08lTS70b4xdzA5vNubrcWbrrxSrLPSHVwT5ZYUVLlYDIdSUR0q5xwuaV80cbZpGb72svvabzg3LxVuM5OK5jQYcSkvYEB7jra9smqfzKPDCbinyIzHC41HjkoximG4jAwvp5mVYFzzcsQZJbWzDGel/FRmt2+xTDZBHXQxzR3sJAHEuANui4PsDoc7aqxtmNp4K+LnIH5j2mOye065jj35jJZ8gUSqoOWJ4O7NSNuCQdyR1wRrkRZSPCeUminIaXujeSAA8NGZNgL3+Sj/AC17MNgnjqoxZs+Txw5xuV+vMFg+C1clGLU0MVSZ7Ahw6Ra51mncAuGgkC5OaFNnXFYWJXYOyUZ9E8HAW7RkonjGCWO5KPuu/JTfD8Tp5gDDNE4WyAcB5Fbq3DGyN3X/AAPG/A9yfGeCZQ0pWronQPtqCcj1rY11xdSzGMF9qJ4+6R1cDp1KI82Y3Fh4GyoT0maxk42F2pMTmRODdwG2evSPtefgFbLXAgEcVztBMWODh2K4tk9pWPp277gC3LO+Yvkpb4e0VUz9EpWU2u2ggH9YPB35LMOPQvcGtfcnsd8wp8ZRqHFC8r0uHQSDFsHiqGbkrA4HrGY7jwS9CAzSotquTF8IMlLd7Bqw5uA7DqfBQKWIElrhmMrHI30XTDmqB8pmBU7aWWp3LSgZOBcLk3yIvY6dSqruepMktoWaimJ6O2mYScJR9NPUErwmlEzzvDIDgSNb/krGQ4n0JYMRLcjmPNObTcXTrDhsbfZYOHWePakFU67yuDUmjUSnzYvBRNIZXi7YyLDgXnMenmmF3Z8O9Wjs/hwhgYy2dru7yAlzliNxWsco2XWMWpr0s7bawy/+NyUwMW6pjvFIOuOQeLCpWyqJzDRv3ZmO92Vh8JR+S6qpGbzGHrYw/wCULlCXJx7HnyeV1fgTt6mgd+qj/CAkjmjXjGAw1cLoJ2B7HAj7Tb6lh+qeohc7vlnwXEn82c4nZjPdli43bp7wuungxUTy80jW1kMgGb4iD27rnHP/ABIBEx5S42V2C/SGZgBsjT3OG9+Eqp+TfEBHiELXhro5v0T2uaHNdvAhoLTkek4KyuTF/wBJwOeB3S3RPGO4xBwHi4qloJDFK1wyMcoPcWSXHoEHSd8q2xAw6VtTSb8cUhzDXubuSZnIjQGwy7VY3J2zfoIpOekm5wZ847eLXBxa5oda9rh3knTHMIZiGGbhFy+Fr2nqeGhwIt2hVpyM486KeTD5TqX7oNspGHpAHXMB5XUzMlwSvb7EG0+46WJ/NmwEzb7rTb2ZLDLjncadqhWOU7XNbURkOa8ajMEZWNxx08FcuIYc2aGSKRu817CCD12uPQKqsMw4Ci5m2cYez9qNzh8gqK584T2R1aRxhyzT5gWKMY0tkNhw0TG0Wy7/AFXsKprSZPCVHaCD3vJLdn9oIjUxtBOZt5FQe63UVRuSxvGW64H5LEocG1Lk6IC9LTTS7zQ4aEA/A6LcvOfZeugQhCDoFVvy1VlqaKP35L/BrSP3lY5VT8uEhvTDh+k/cTaVs0Jvf8MquykOzEfQc7rIHh/qo8FJ9nm2h/aPoF6Ejza1yOd0xvOZ7ynqX2T3H0TIVgexdgdKJKiNp03s+7JWrGLqvti4Qai/UwnzCsOEJVjGVrgVwtSlzOg4fYf+ErTAEqtk77rvRTsejlCvFnSdj3/iK6m2MkvQ0x/VNXLdeRzkl/ff+IqVUkmNMiY6F1YId3obpk3N2/CzrapY46ULwucOVzaVlXXnm3b0cLAzeHsl13FxHWLFvgmTFNr8QdeOoqqgagtMkjewgjeT7yZYNQT1DRVyfpN7oQvA5t5y1JPTN8rbq4BZ3IthJiw0OeLGZ7n/ALJDWZ/4CqI2lpubqqlnuyO8xvC3ius4ImtaGtAAAsABYAcLALmHlGgDcUq2jTfb5xRoAvjkxrOdwumJ1DXNP7Mj2jyCqblSw80GLR1UXREjmyDdy6WTZM+s9MqwOQ2o3sMA92SQd3SJ+a8ct+CCXD+eA6UL2uvbPdJLCO7poAmuGVrZoY5m2IkYx2X2mgn1VcxMtLVAaCtqG+JDv3k48iOL89h3Nk3MLi3rO6XOLP8ALZJIG3krz/8AozD/ALcH5lMrf9C5rghWIw7srx2+oCTgJzx1n6d/w9Amy+fx+avXRC+xHUV+7cAZhK8I2aq602iY/d985MGfWbX7laWxmxdI+NtQ+Jr3uGe+1rmg6ZAjsU3gpmsFmta0dTQAPAJE784SGwocuWxBsxh8kFNHFM8PexoBcL2yFvknZeV6Ub5eliWLAWCkWMYmKeF8rgSGi9gO0D5qscX5VJZLiACNvWbl3yt4LcK5T6MSsUey1p52sF3EAdpsqg5WsRjqXwthcHmMSXtpnuW9Co5PWPnN3v3iT9Y+i9xUPX/BVV0+D0lst814ke+hP6vBSPA2EQgHI3PyW5kYGgXq/ant6JjFRNtR7Lu4+iZU4S1gsR1ghN9lw0yUbFf0x+58wp9D+SrzZGS07O0EeYVhwnNIs7Gw6F9OlLdD913oksBSm+Tvuu9CkSHo5RxL25fvyepXTfJ03/dlN9w/jeuY8THTl+9J6ldQcnothtN/y/33JY4dsQwmGdhZNGx7SCLOaDkde5c78pWwX+zpmllzBJfcNzdjgbbhOvFtu9dJkKGcruHiXCqi+rGl472Au+QXAI5yKbaunjdRzOLpI82OOrmEaX6wQ5V7yrt/3vUf3f4GJHydVpjxOkcPrSBh7nnc/eKWcqzr4vU90f8A42H5roFlcgTv/gSf893oFPdoaETU00ZFw6N3iBceYCgXIG21BKf1zvQKyCb3HXcLgFHcg9YYquop3HVjsvtRvYz0upZRC7ap3v4jVEdw5tv7qgmDvFLtFLewbzlRcnIWcHvHyU6wF29RwO/tOdmP95LIfQArcOzE3wRXHf6d/wAPQJn4/FOmJP3pJHdZ9AB8k2wtu4DrI9VeuiB9l2bDMtSM7vmVIU17MRbtLED7vrmnRefLtnoR6BCELJoQ4xSiSCRhzux3iBceYC54mYWuc06gkHvBIK6ScFQW19EYq2dtst8uHc7pfNVfGfLRJ8lcJjJKOP8AqtlPiLm9oXh4yWgKwkHj/aFwCBZanPJ1SemdktnODrWTZ7QtZnb1rYDxQcHHB6ncc0+666s+GQGxGhzHcqlo3gOz0KsTZys3og0+023gdPQpU0OgySROSmV/QefsP/CUggctlbNaGY9UUpP+Bymkh6OXq72pPvP9Sup9h22oKYfqx6lcrzZl3a53m4rqzZlm7SU4/VM9L/NKHjwolyqVQjwqpJNrxuaO1zmkAd5Ur3wqX5cdrGSblFE65a7eltewII3Wk9eR8VwCvthqcuxGjaNefjPwD2uJ+AuUo5RJ9/E6t322jwhj/JSjkQ2cdJVOrHN/RQizSdC8tN7dwc0qCbS1O/VVL733pH+QDfkugXfyKx7mFg+/I8/5iPkp0JVE+TqHm8MpmnK4c7xkeR6qSc4FrBbZQHKnE5uMTbmRcY7du8xt/Uqxy36PRsYcubgZH8QwNPmSo1tRhf0jaEDVrGMe7qAETAD4lvinjaWr337g0Fy7v6vRNqXJi18EYrHdHtP+p+a84RDvStHUb+C11j7u7AtDHEEEEghV+iQvjBMXjexrGkBzQBunXIW0TsFSeFbSeyJDuuGjxx79VZGz+0vObrH5kjJw0IUVlbjyWQs3gkqFi6ykjjyq35Qtip6ioE0DA4btndJrTcWA1IvorKWCtQk4PUYnBTWM55q9namK+/DILcQN70umptI8mwjkP92/8l0y9gIzAPeLrS2hYNGMH7LfyVH7L9oQ/jL0znKXB5msMjonhg1JaQEksuk8Swxk0TonAbrhY5Bc/bQ4E+kndC/hm08C25AIyF9E6q1T4E2VOAmoqUOzOgTjIzJNtFUbrs9DknVNYpCNSPAMW3SHdVrjs4H1TDM3iimqCx28PiOsLLWm4vC1JMTZHE6Zxsxrd4kAuIaASbAZnIHRQXbPlShfTPgpBK90gLXPMcjA1pyda7b3sSnnBMUaRY9JjsukAQL/AFXA6qQx0cJ/qYT/AHUf5KWcWVRkjnC3Y7/A78laWznLaYYGRT073lgsHN3hcDTIs6u1WNHh1P8A2EP/AEmfklDMNg/sIf8ApR/+qT4jfNFVY5yzVlQDHSQPhDrjeDZHvzyuLNbYpq2b5Jq2reHysMMTjd73lpkI42aDe/er1p6aJvsxxtP2Y2A+QSiSrt7R9PRGB5DfJSRUGHyMiAZHFDIR2nccbm3ElcwBhkksNZJLD9p9vmrm5XNt2tpzRxn9LLk4C12x3F753GW9wVQYRUNinhkf7LJGOd3Bwv6LhpM6QwyPm4Io/cjYPIE+ZKUOqANTkmjD8dhnF4ZGvyBs0gkXA1AOWq9VlUGi7jl6pyRO2M00QiqairfYulDGsHENa1rbf5Qfgo5iNZa7j7TiT4/wsnTE6veu9+TRoFFKuo33F3Dh3J8I4JnLTS6S2ZQ14PEJtraneNgcgkzZSND5pyRO5D4rS5K8Mc2Eyu+v7IPBtz+QVN0lU9z2M95wb4n/AFXSeC0AhgjjA9ljR8bC/ndT3vFhT8deT0XLKEKIuBCEIAEWQsEoA1TShoLnGwGZPUFSG2WPfTJy63QZdrb665n0Ux5TNqd1v0SM5uB3yODdLd+Z8FWZVdEM/pkl094RpdTBb21dha17cV4e5abqpEoqNWDlZeVrjatqDopoK8xOuMxxHWOIU0wPHWub0cxxafaHdwsoDZe4pi1wc0kEcQViUdNRlhbcFSHeyfgdVvNSR9VV5Q7WkWEjf2mm3i0BSbD9pGPA3ZGnsdkfNJcGh6no8vxB3DJRzaPDqyc2gqmwMtZwLXF5J6iMrWT82uv/AFd+45eiz9O/Vnx/gsYa0riLkfLnb0tSXk6kMsT8SfknWk5IqRucjpH95aB+FS6TEHW9kDvI+YTTiGNsaOnK3uaQT4AoUDv5D3QYdS0Qc2mjsTrY38SQPJIcUxENu+U9wHlYJoq9rMiImW+0T57tkwzTued5xLieu/kmxhgiUzfiGIuldfRo0H5pHBSvqZm00Iu95sTwaD9Y9gsSvQCsjkvjhF3BjRI5ti7K9xe9ssluUvGOozGPk8ZI9ndioaembA5jXnVxP1nHX5eCKzk8opNYWt7W5et1IwFlQect0u8I5mEHj5JaRkrJGF4LXXzLSPwqbhZshDk32djFR6MoQhZNAhCEABWmovund9q2V+tblhAFAbSQzR1LhUgh7iTf6rs/q3/nNNzTxCvnaDZqGsj5uZtxwcLbzT1gkGypja3YuWidnd0R0frp71hlw4dfUra7FLghtrceRoeViMXTdI0heYpi03CpJfIerLxNMGi5ScYg3dudertUi2L2FkxB3OS7zIBxFg51+Db3ysNbcQsOSitYxa+ERGWsc4/z5rdFiJ0OakG2+CxxVb44xutaABbvOqjT6MjTNaT1aLacXg4xztdoVtt/NymLdt2JXSTneAvqjDqkPMNfI32ZHj4/mtwxuf8AtXeDfySJDgbE9Qus4M03y1sjvakefjb0Wg9vn/FJGzOdkBfuBJ8l5kvezrg9RBB8Cuo5opkqAEnjr7usRYda0SDLJJCu4LlIfrqS7D4oY5rdoP8A7eV1D6Gq3hunVPWEQv5xrmg66D618reaxJah0HzwX9E+4B6wCvabcBLzAznG7rraXGnDQpyXnNYz0V0CEIXDoIQhAAhCEACEIQBhJ6/D2TMLJGhzTqCAUpQgCscb5Hmm5pnlv2H9IfB1xZV1jeyFTTE85E4C5G8AS0/tWzXSVl5fCDqAe8J0b5Inn8eMiktg+TQ1Vp6m7YTYtaMnSdRvqBbq1uFdFHRtiYGRtDWjIACwC2sjAAAAAHUvTlidjm+TddaguCjuUX/j5fh6uUZUr5TP+Od90erlFAvQr/yiGziTENZ7SKT22/zwKK32l5pj0gtiPY8FPuyGFieoax4u0kbw7L56diYb9qsPksoLyPk91oHjvXSbHi0qrWyJxR7M00VtyGMEcdxpPiRdRbbzk+FT+lpwGzAWI0a4DTLgVPgiyhjNp6WuCaw5zxDZipgvzsL2gcd1xb8HWTJOz4FdSuiB1APwTNX7HUk1+cgYb65uB8iqV8n7RNL429MonZPZ99VLZgJt1dfbbRXfs9sjFTtaSA6S2ZOgPYPmnHB8AhpWc3BGGNF+JJzN9SbpxCVZc58LobVSoGLL0hCSPBCEIAEIQgAQhCABCEIAEIQgAQhCABYKyhADRi2y1NUG8sTHOt7VrOHxChWMckgzdTyEdTXWPnYeqsxYW4zlHoxKuMuznvE9gq1sm7zDnW4tsR8M1oGxVY3P6NJ4LouyLJ37EvoR+tH7OdDsrWf/AF5fBW9ybYY+KkHONLHucbh2tgG2+alu6gNWJ2uawZClQemULAWUkcCLIQgAWLLKEACEIQAIQhAA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1556792"/>
            <a:ext cx="864096" cy="85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http://www.pycpyh.com/pyh/images/corpoelec_logo_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664" y="2636912"/>
            <a:ext cx="1656184" cy="364361"/>
          </a:xfrm>
          <a:prstGeom prst="rect">
            <a:avLst/>
          </a:prstGeom>
          <a:noFill/>
        </p:spPr>
      </p:pic>
      <p:pic>
        <p:nvPicPr>
          <p:cNvPr id="4132" name="Picture 36" descr="http://www.globalm.com.ve/ClientImage.aspx?id=116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3284984"/>
            <a:ext cx="1524000" cy="800100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052439"/>
            <a:ext cx="9143999" cy="832945"/>
          </a:xfrm>
          <a:prstGeom prst="rect">
            <a:avLst/>
          </a:prstGeom>
          <a:noFill/>
        </p:spPr>
      </p:pic>
      <p:sp>
        <p:nvSpPr>
          <p:cNvPr id="4134" name="AutoShape 38" descr="data:image/jpeg;base64,/9j/4AAQSkZJRgABAQAAAQABAAD/2wCEAAkGBxESEBQSERQWFhIVFhkaFBYWFRMZHRgWFBcXGRcXHhckKCogGBwlIhUVITEhJTU3LjQ6Fx8zODMwNyotLisBCgoKDg0OGxAQGy8kHyQvNDA0LDYsKywsLCwwLDQwLCwsNCwvLCwsLCwsNCwsLCwsLCwsLCwsLCwsLCwsLCwsLP/AABEIAE4AmAMBEQACEQEDEQH/xAAbAAEAAgMBAQAAAAAAAAAAAAAAAwUCBAYHAf/EADoQAAEEAAQDBgQCCAcAAAAAAAEAAgMRBAUSIQYxQRMiUWGBsTJxkaFCwQcUI0NicuHxFTNSgqKy0f/EABoBAQACAwEAAAAAAAAAAAAAAAADBAECBQb/xAAwEQACAQMEAgECBAUFAAAAAAAAAQIDBBEFEiExE0FRFGEigdHwFSORoeEyUnGxwf/aAAwDAQACEQMRAD8A9xQBAEAQBAEAQBAEAQBAEAQBAEAQBAEAQBAEAQBAEAQBAEAQBAEAQBAEAQBAEAQBAEAQBAEAQBAEAQBAEAQBAEAQBAEAQBAEAQBAEAQBAEAQBAEAJRvAKbDcTYaSbsWuOomga2JHQFUoX9GdTxp8ludlVhT8jXBBm3FcWHlMTmvc5oFltdRdKOvqVOjU2NPJJQ0+pWhvTWC9ifqaDysA181fjLckyjJYeDNbGAgCAICGfFRs+N7W/wAzgPdaSqRj/qZtGEpdIkjeHAEEEEWCOoPVbJprKMNY4ZksmCkz7iSPDODC1znkXQrly3PoqF3fwt3hrLL1rYzuFlcIpG8e77w7eT9/ZUf4z8x4Ln8HfqR9k4837sO3m+vyR6z/ALYhaO/ci6yDiOPFEtALZAL0nqPEHqr1pfwuOFwyldWM7fl8owzrimHDuLN3yDmG1t8z0WLnUadF7e2ZttPqVlu6RUw8eDV34SG+IdZ+lKnHWVn8UeC29Ilj8Mi5zHiSKKGOZoL2PNDTW3zV2tfwp01UXKZTo2M6lR03w0T5PnTMRE6UAta0kHUR0AN/dSW93GtTc0sYNLi1lRqKD5bK3CcXxyuc0RP0hrnOdYoNaDv67D1VWGpwqtxUXgsVNOnTSbkuSm4Uiwr8WDG2W2guAeWaW9Om557KjYKhOvuin/bBdvpV4UNs2sFXjz22YO/imA9AQ32Cq1f5l3+ZbpfyrT8jtM74niwzuz0uc8AGhQAB5brt3OoQt3sxlnEtrCdwt2cIqY+PN+9Dt5Ps+yqLWefxRLb0d44kdThcyikhEwdUdWSdqrmD4LrU7iE6fkT4OVOjOE/G1yc3jOOmBxEUZcB1J0351uuZU1eKeIRydKnpMmszlgs+HuJY8USzTokAuibseRVqzv4XD29MrXdjO3We0cRxfNrxkvlTfoP7rg6hU3XD+x3NPp7bdfc7/hvM2zw2xpa1ncF1vpAXorKuq1NNLGDz95QdKo03nPJaq4VTzDi+XXjXgdNLR9P6rymoy33LX5HqNOjsts/PJccdxsjhgjaADfOhdNaB+YVvVYxhShFLkp6VKU6spNjIoWsyuaRzQS4PIsDw0j7hZtIRhZynJGLucp3kYp9YKbhV5Y6aYfuoXkfM8lSsHtcp/CLuoLcoQ+WfOFsCMRih2neAt77/ABHz9SlhR89fM+fZm+q+ChiHHo6Tj3DRtw7CGgODwG0ANqNhdPVqcI0k0uTm6VUm6zWeDnoYy7LJD0ZOCPUAH3C5sIuVk/szoTaV7HHtGGFzLs8DLED3pJAP9tDV7V6rWncbLVwXbZtUt990pvpI38LhOxyyWUinzU0fyFwH3Fn6KxCl4bOU33IrVKvmvIwXUf8Ask4DZp/WJT+Fle5PsFtpMcKc38DVXlwh9yu4Rj7THMJ6Fzz6A/mQq+nryXSb+7LGoPx2rj/wjDPXdtj3jxkDB8hTfyK1uX5Ltr74M2q8Von9slv+kAMb2LGgAgEmgOWwCuauoxUYpFTSHKTlJsr8bM6PLoIxsJXOe7zAOw9j6KvVk6dpGC9k9GCqXc5/HA4fzmPDsIMBe5x3dty6BLO4jShjY237M3ltKtPO/CXow4Wv9da4AtbbjW+zaJpYstyuN2MLkzfY+m25y+CDK2dvjm2LD5S4jysuUVGPmuufkkrS8Nrx8HqMEDGCmNDR4AUvWwhGCxFYPLSnKTzJ5JFl9Gp5dgo3TY9pINOm1cjyBsfYLytOEqt1lrtnqKko0rTCfOCx/SC8uxDGgEhrPA83E/8AgVjV1KVRJLpFfSdsabbfs382aYsqjYAbcGg+veKs14uFkopcsrUJKd65PrJrcF5b2kGJDrGsaAa/hJv/AJBQ6bbOVKaku+CbUq+2rDD65KbAYiXAYi3s3FhwO1g9QVSoyqWdXLRcrRp3lJYZPmmYT5hI1rIzpHwtFnc83E8gt7itWvZpRjwaUKVKzg5SlydPicn7HLJIRu4MLnebgQ4+1ei6s7Xx2bprs5cLryXaqP5OIyjLXTTsjo0T3jR2aNyuFbW0qlVRa4O7c3EadJyT5Ou4+7sEUTRtq5AdGjb3XZ1VNUowijjaVh1nOTNLKmGLKp30dTyQNje5DB7lQW8XTspPHLJrhqpexWeER8AwESSyEEaI6FjxNn/qtNKpyUpSa6RJq004xin2yv4ehdLjmEg7vc87HpblBa05Tusteye7nGFrhP1g2OO5C7FUASGMA5Hmd/zCk1XdOvhIj0vbChlsteI8je7BwdmCXQsAc0cyC0WQPGwrV5aSlbQ2rlIq2d3GNxPd1JlVknFDsPH2T49QF6ehF9CqlrfSox2SjktXNhGtPfGWDq8ox0mKgkcYxGTqazn/AKed/MrsUKsq9KT24OTXpRoVUt2TgcsxMmFnDzGdTbBa4Ec9ivPUJVLaruceT0FaMLmjtUuGen5ViXSwske3SXC9O+18l6uhNzgpNYPLVoKE3FejbUpGfNIWMIzlggJhDIITCMABEsAxkha74mg/MArEoRl2jKk10xHE1uzQB8gAkYRj0g5N9iV+lpJ5AE/RZk8IJZeDUwuYxu0t5PcLLaOx06iNVVdb0oIVoPHySypSWX6I/wDGsOWl2vYGr0v3N1Tdu9yPLwWHdUcNt9Gfp6ucYNd2fx9qxjS0scB3rcK1AkbVXIeKid5T3KK6ZJ9LPa5P0Zuz2Iloi75dI1h2cNnAnVuNxQJW/wBVTfEOTX6ea5nwbTsxha7SXbjbk6rFWLqr3Gyk81NPHsjVKbWcH2THwh2kuGq65E0bA3PTcgWUdWlnDCp1MZRg/OIBIYy8BwuwQ6hpFneq5brDuaSltzyZVvUcdyXBrOzXBnvWCSa/y3F1gX8NXyIN+aj89u+STwV1x/6bsmYRNOkuojTtR/Gab9SpnXpx4b/bIlSnLlL9rs1RnOFdZ1g6a30u6mhW2+4rZRO5oPLb6JPp6yxx2b+FxLJGB7DbTyO/srEJxnHMeiCcHB4l2TLc1CAIAgCAIAgIcZBrjcy61Ai/C1pOO6ODaMtryacGVlrr17DXpGkbGQ2T51y+Shjb4eckkq2V0V54YHMyb6tVaBo+Eg9y+Zu/moPoE+W/0LH1rXCX6ksvDbXX3yLJOwA/ddm2vCua2dkn7NFdyXr95M8JkOiRkhk1Oa6z3QAf2egCulBKdntaeejE7ndFxx2Yuyd+utfcbbmEtHxOkDyCL35Vay7aTffAVdJdc/4JsNkul+suDiTbtTRZOpzrHQfF9ltC22y3Gsrhyjt+CDEcONfq1PPeMh5DnKR7AUtJWSl2/bf9TeN3KPS+F/Qxk4b1GzJuXanO0AG9h3T+DYALX6HrkyrvHGCfFZIXymTtCAS06dI5sDg3fwGq6W87TdJyyawudsFHBrv4YbpAD92iMC22P2YdzHWy4laSsU/fwbxvJL18/wBy6wkAjY1gruitgB9hsFdhBRjhFSUnJ5ZMtzU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35" name="Picture 3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4149080"/>
            <a:ext cx="1447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6" name="Picture 4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304" y="4264694"/>
            <a:ext cx="1226913" cy="676474"/>
          </a:xfrm>
          <a:prstGeom prst="rect">
            <a:avLst/>
          </a:prstGeom>
          <a:noFill/>
        </p:spPr>
      </p:pic>
      <p:sp>
        <p:nvSpPr>
          <p:cNvPr id="4138" name="AutoShape 42" descr="data:image/jpeg;base64,/9j/4AAQSkZJRgABAQAAAQABAAD/2wCEAAkGBxASDw8PEhQNFA8PDw8QEBAQFhAVEA8VFRUWFhUUFBQYHCggGBolHBcUITEhJSkrLi4uFx8zODMsNygtLisBCgoKDg0OGxAQGywkICYsLCwsLCwsLCwsLCwsLCwsLCwsLCwsLCwsLCwsLCwsLCwsLCwsLCwsLCwsLCwsLCwsLP/AABEIAKMBNAMBEQACEQEDEQH/xAAcAAEAAgMBAQEAAAAAAAAAAAAABgcBBAUDAgj/xABHEAABAwICBQcIBwYFBQEAAAABAAIDBBEFEwYHEiExF0FRUlORkiJhcXOBk6GxFBUyQlSywSMlM2JyghYkNaLRQ2Nk4fA0/8QAGwEBAAMBAQEBAAAAAAAAAAAAAAECAwQFBgf/xAA1EQACAgEDAgQFAgUDBQAAAAAAAQIRAwQSEyExBRRRYSIyQVNxgaEjM1Kx0RU0QwZCYpHB/9oADAMBAAIRAxEAPwC8UAQBAEAQBAEAQBAEAQBAEAQBAEAQBAEAQBAEAQBAEAQBAEAQBAEAQBAEAQBAEAQBAEAQBAEAQBAEAQBAEAQBAEAQBAEAQBAEAQBAEAQBAEAQBAEAQBAEAQBAEAQBAEAQBAEAQBAEBq4lLsQyO4ENNiubWZHjwSkvQldyHfWk3aSd6+J8/qvuM2pD60m7STvU+f1X3GKQ+tJu0k708/qvuMUh9aTdpJ3p5/VfcYpG/geJSGdrXPcQ64sSvQ8L1uaWpUckm0yskqJYvrjI86h+yxzuhpKpkltg5eiBCXYrNc/tH8Tzr4WXiGqbbU2b0jH1pN2kneo8/qvuMUh9aTdpJ3p5/VfcYpD60m7STvTz+q+4xSOhgWIyOna1z3EEEWJXo+Fa3PPUqOSTadlZJUStfWmQQEc0kxB7HtYxxbZtzbzr5vxrWZMeSMMcq6W6NIJHJixCocQ1r5C47gAV48NZrJyUYzbbLUjv0uGzkXkmkBPM08F9Fg0Gpcby5pX7FHJfRGtiNJUxgubJI5o47/KC5dZpddhW7Hkcl+5Kaf0OP9aTdpJ3rxfP6r7jL0iTaPVZki8okuabEnivqfCNRLNg+N20zKSpnQqXWY8jiGn5L0crag2vQqQn60m7STvXwvn9V9xm9IfWk3aSd6ef1X3GKQ+tJu0k708/qvuMUh9aTdpJ3p5/VfcYpD60m7STvTz+q+4xSH1pN2knenn9V9xikPrSbtJO9PP6r7jFIfWk3aSd6ef1X3GKQ+tJu0k708/qvuMUiV4DK58DXOJJJdvPHivrfC8k8mmjKbt9TKXc6C9EqEAQBAEAQBAcjSiXZpnfzFo+K8vxie3Sy96X7lo9yEZi+NovYzEoWMxKFjMShZ70VRsyxu6HtPxW2mlx5oy91/cNljAr9AMjm6Rz7FM89Nmj2rz/ABTJs0svfoSu5BMxfE7TSxmJQsZiULGYlCzcwme1REf5wO9dehls1MH7kPsWEvuzMxdAV/itSZKiQjfd2y0DntYL4XXTebUya69aX9jRdESvAsKELdpw/auG89XzBfTeG+Hx00N0vmff/BVuzaqsSijNnOF+gb7LbUeJafTy2zl1LRxSkrSNiGZr27TSCD0LpxZoZo7oO0UlFxdMi+kuFbF5mDySfLA5j0r5zxfw5QfNjXT6r/6WjIxodU/tJI+s0OHsU+A5KnKHqrEiT1n8N/8AQ75L6PN/Ll+ChW+Yvz2jWxmJQsZiULGYlCxmJQsZiULGYlCxmJQsZiULJzowf8sz0u+a+z8I/wBrH9f7lJdzqr0yoQBAEAQBAEBGdOJrRRt60l+4FeJ43L+FGPuSiG5i+ZomzGYpoWMxRQszmJQsxmJQss/DJtuGJ/SxvyX3emnvxRl7IqcDTmpsyKPrOJPsXkeOT+CMPVkoiGYvm6JsZiULGYlCxmJQs+oZ7Oa7oc0/FXh8M1L0aBakTrtB6QCvvYu1ZU1cWqcuCR/Q02WOqy8eKUvYEb0Pw3bJqHjcCdi/Oecrw/B9HufPP9P8lmzv4zX5TLD7btw83nXd4t4gtLiqPzPt/k0w49769iJucSSTvJ4lfBSk5O5dz0UqNvCq4xPB+4ftD9V6Phmvlpcv/i+/+TLLj3olz2tewg2LXt7wV998OSHqmjzuxCIYjS17Gn7JcQ09IcLL5jHhej10V9Pp+GTdk0rf4Un9DvkvpsvyP8FSrsz9V8FRaxmJQsZiULGYlCxmJQsZiULGYlCzGYlCxmJQssHRM3pI/S75r7Dwr/ax/X+5DOwvRICAIAgCAIAgIPrBqPLhZ0Bzl8/407lGP5BEsxeJtJsZibRYzE2ixmJtFjMTaLLG0KqdukaOoS1fVeFz3adL06EEb04q71WxzRsA9pXk+LT3Z9vogR3MXl7SbGYm0WMxNosZibRYMm5NostnB5dunid0sC+100t2KL9iDm6VB0ghpm/amfc+ZreJXH4inkUcK/7n+yB2KaBscbWDc1jbLuhCOOCiuyBEMSqjJK53NezfQvz7xHVPU55T+nZfg9PHDbGjVXCaBASjRyq2oyw8WcPQvtfAdXy4eOXeP9jh1EKlZr6X0BfCJW/xICHjzi+8Ls8T0+/Hvj3j1OY6lO4SwNPNJHx6LhdkGsuJP1QI/wD4Jj7WTuC8r/RIf1v9ibH+CY+1k7mp/okP63+wsjukmFtpZGMDnO2ml1yALb15mt0a08lFO7FnHzFxbRYzE2ixmJtFnU0ew8VMxjLnNGze4sSuvR6RajJsboWSb/BMfaydzV6v+iQ/rf7Cx/gmPtZO5qf6JD+t/sLO/hVAIImxAlwbfeeO8r1NNgWDGsad0Qbi3AQBAEAQBAEBWWntTes2epGB8Svm/FHuz/hEEczF520DMTaDLXk+wXTaDGYm0DMTaLJzq3qriePoIcF7fhEqUogimOVmZUzP6Xm3oC8vUy35ZS9xZo5iw2gy1xJsOKbRZjMTaLGYm0WMxNostPQqfboov5bt7l9P4dK9PEk6DKW87pnfdbsM8w4uPy7l0rHeTe/wge1axzo3tb9otICpq4TnhlGHdroWg0pJshL2EEtIII3EFfm04ShJxkqaPVTvqj5VQEB2NGmOzS4fZDSHFfQf9PY8nO5r5apnNqWttEle0EEHgQQV9k1ao4Tn4HGWMfCf+m9wH9J3j5rDTR2RcPR/sDpLoAQFe6x3Wnh9W75rwPF1eSP4IZEcxeTtFjMTaLGYm0WSbV++9WfVlen4UqzP8AspfREhAEAQBAEAQBAEAQFNaV1W1W1B6H7PcvmNX8WaTKNnJzFz7QMxNoOjgUeZJI3/AMeY9wC2wY90mvZhHNEqwSBnNU7QSLQiu2JZ9/GmkPhXboJbJy/DJTI6Zr7+neuFIixmqdoOlo5HmVMbfNI4+xhK20+PdkS/P9gjm5iw2gZqnaBmptBZWrOo2qaRvUkPx3r3PC3/AA2vcsiXSyBrS4mwaCSTzL0m6VkkAwnT0OrJWykCme4NidzMtuuT0HivOx628j3dvoV3dSYYlhzJm7TbbdvJcODln4l4ZDVx3LpL6P8AydGLM4fgi08LmOLXAgj/AO3L4jPgyYJuGRUz0IyUlaNvDcMfKb7wznd0+hd3h/heTVO+0fX/AAZ5cqh+Td0jxyGggLG7OcW2jYLXJ6x8y+xfFpMShBfj/J505tu2eegukBqoS2QjPisH/wAwPAq+kz8kevdFU7JKGi5POeK6qJPpSAgK21nOtUQerd814fiivJH8FWQ3MXmbSBmJtAzE2glWrh96w+rK9DwxfxX+CUWivfLBAEAQBAEAQBAEB8yOsCegEowUHiVTtzzP60rz8SvmJ9ZN+5lZrZiptFmcxTtFkl1et26xzemmmHeAF16GN5a9mWiR2o8l7287XOHcVyOFOitnnmKNos2KKtMZcR96N7PErwe12LNcSKm0WZzE2iyWat4NuplfzRwv/wBwIXdoMd5G/RFokVlfZzh0OcPiuLaVs+cxRtFjMTaLLP1WUpFPJKeEj7D0DcvZ8OhUHL1LxN7WLiJioi0GzpnBg9HOttbk2469SZdioF4hmSnRfTKWltHJeSDo++z+np9C7NPq5Y+j6osmWbA6nq4mTN8ph3g8D5wV25tLg1kU5qzaGSUexHdKdM46bap4G7UzRYngyP8A5Kpl1MMK48a7f+kZykVlWVUkr3SSOLnuNyT8h5l5cpOTtmZ2tBMRya6PqS3jd7RdvxsujSZNmVe/Qldy517hoEAQFX61nWqYPVO+YXjeJK5r8FJEJzF520rYzE2ixmJtFkt1ZPvWu9UV3+Hqsv6Fo9y2V7ZcIAgCAIAgCAIAgNLG58umqJOpDIe4FUyOoN+xD7H56zb7+nevntphYzE2ixmJtFk11Ti9c89WE/Ert0Mf4jfsXh3ODpfDlV9Szm2w4ehzQf8AlYaiFZGiJdzkZix2lbGYm0WMxNosZibRZaOqmktTTzH/AKji0HzNFl6mghUXL1NYdis6x9pZR0SP+ZXmOPVmdnlmKNpFmMw+3m9KbRZf+jNDk0kEXO2MX9JXv4YbIJG67EJ1szHMpY+bZkd7btC4PEX1ivyVkQJeaVMIC5dXw/d8P93zXuaP+UjRditdNBbEKr+sflC8vVfzZFH3OKucg9aWQtkjcOLXsPcQrRdNMF/QOuxp6WtPwX0a7Gp6KQEBVOt11qmn9U75heVr1c1+DOZA8xcG0zsZibRYzE2iyZaq33rneqK7dCv4n6F4dy4F65qEAQBAEAQBAEAQEc1hVGxhlWetGWeLcsdQ/wCGys/lKEzF49HPYzEoWMxKFliamm3qKl3RE0d5XZol8TZpjNPW7T7Fcx/NLCO9pt+qrrIfHZGTuQfMXLRSxmJQsZiULBlShZfuhFFlYbTttYui2nel29exghtxpHRFUijMUdaonHRNJ+YryJL4mc77mrmKKFnX0Ro8+upouYyBzvQ3efktMMN00iY9WXzhlWJDLbgyQtHsXoabNyuVfR0dRBtbNMdqml+7Z7CegmxHyK5fEI9YspIr9eaUMIC59Ah+74PQV7uk/lI0XYrXTgfvGp/qb+ULytV/OkUfc4a5yD2oYS+WJg4ukYB3q0FukkC/oW2a0dDQPgvo12NTVw7EGyumaLXhmdE70hRGV2QmbqsSVFrkdaqpvUv/ADBebrV8SMcncr7MXHRnYzEoWMxKFk21SOvXu9SfmurRr4y+PuXQvUNwgCAIAgCAIAgCAgeuOq2MPDe0mY3u3/oubVfJRnkfQpHNXn7TnGam0DNTaSWnqQbc1jv6G/quzSKrNcRs67qb9lSz9R72H0OF/wBFOrjaTJylR5q4tpiM1NoGam0GzhsRlnhiHGSRje8qVC3QXVn6chiDWNYODWho9gsvXSpHWfmnH32q6kdE8n5ivJnH4mcr7mhmqu0gn2qmINdV1rvs08Oy0/zOB/8AS2xfApTf0Rpi9SVaB42M98TzbOu5t+t0Li8Ky7JuMvr1/U2sl+kOENqqd8LtxO9ruq4cCvbzYlkhtYaspbFMMlp5DFK0tIO4/dd5wedeFkxyxupFGjTWZBdWgw/d9P8A0r3tL/KiaLsVpp2P3jUf2fJeVq/5zKPucEdHOeAHErmILC1faLPa8Vc7dmwOUw8d+4uI5ty9PR6Zp75foXiib41iTKanlnkIDY2k+k8wC9GUlFWyW6VldaosbMtTXNcTtTSGoAPnNj8AFy6aVtmWN22Wmuw2Kb12PtV03qX/AJguDVK5Iwy9yuc1cu0yGam0DNTaSTvU6++IO9SfmunSr4y+PuXevQOgIAgCAIAgCAIAgKn17VVm0kXS5zz7AR+q5tR9EYZn2Kj21y0YjbSgNtKBcmopn+Xq39MrR/tXVp1SZvh7M7+tejzMLmPPEWyD2HetMyuBbIvhPz3trho5jO2lAbaUCXaqqPOxSHqxNdKfZYBa4Y3Mvj6yP0Mu46j8v6Um1fVj/vyfNedNfEzjl3Zy9tVogsugd9FwCO+6SukL/Ps33f7bJqPhwbfU2j0gR2OvLSHNJDmkEEcQQvMWOnaG4s3RPWFFI1sNSQyUWAk+4/09BXr6fVprbPuaRmiY1NJBUss9scjCNx3HuK7JQjNdepcjNZq5pHG7HSx+YeUPiuSWgxvt0K7STYNh4p4I4AS4Ri20RYn2LqxQ2RUSyI/jGg0VRUvqHySDb2bsaBYW891z5NHHJPc2VcToYTonR05DmRgvH3n+UVpj02OHVImj1xzSWko2F00jG24MG9zvMAFtKaj3Icku5R+nWnMuIP2Ggx0rD5Md97z1n/8AC48k3P8ABzzm5Hnq0xPJxSnJNmykxO/u4KMXSaGN1I/Ri7zqKV15u/zdL6h/5guTUL4kc+buVrtrnoyG2lAbaUCfalnfvF3qT81vgXxGmLuXsuw6QgCAIAgCAIAgCAo7XfUbVdDHzRw38RC5M7+I58vcrlYmIQkIQXhqPjtQSnrTn4BdWD5Tpw9ib6QUubSVEXXiePgtZK0aSVo/LJba4PEEg+zcuA4zCAIC2dRNBc1dSRwLYmn2Bx+a6MC7s2wruy3l0m5+YdMm2xGs9c5cE/mZxy7s5dLAZJI4xxke1g9psqkE71oVgjmpqFn2KOnY0gdJaFbURtpehrkddCFfSyufjM7H0tOIWb1BpJVQfwppWAcwN29x3K8VKPZkqTRfer+unnw+Ged21JIC69gN3NuC9DE249Tpg21bJGtCwQH580t0wxMVVTTmoe1kc0jGhga3ydo7O+1+FlxzyStqzllOV0Q6aVz3Fz3Oc48XOJJ7ysih8ID1ppzHJHIOMcjHj+0g/onYH6qw+pEsMco4PY13eF6Cdo7E7Kb16f8A7KX1D/zBc2f5kYZu5WiwMggCAn+pX/UneoPzW2D5jTF8xfC6zpCAIAgCAIAgCAICvdKdWn02qkqXVDm7dgGhoIaBzLCeHc7syljt2cjkYb+Jf4Qq+X9yvD7jkYb+Jf4Qnl/ccPuORhv4l/hCeX9xw+5OtDNGxQU30cPL/Lc/aItxW0IbVRrCO1Ud57bgjpBCuWKtrNTrHyyyCoe0SSPeG7I8nacTb4rneC33MOH3PHkYb+Jf4Qo8v7jh9xyMN/Ev8ITy/uOH3J1oXoy3D6b6O1xeTI97nkWJLltCO1UawjtVHfVyxWmN6qG1FTNUfSHNzX7WyGg2WEsFu7MXit2ZwLVPHT1MVQZ3PynbQYWgAnmSOCndhYqdjHtVf0qqnqXVLw6Z5ds7Is0cwCSw27sPFbuzQ5GG/iX+EKvl/cjh9xyMN/Ev8ITy/uOH3B1Lt/FP8ITy/uOH3LMwbD209PDTt3thjawHp2Ra66EqVGyVKjdUkhAV1pNquZV1ctVnujzSCWBoIBtZYSw7ndmUsVuzl8jDfxL/AAhV8v7leH3HIw38S/whPL+44fcci7fxL/CE8v7jh9yx9HcMNLSw0xeZMpoaHncSBwW8VSo2iqVEc050CGIzRSmZ0eWwssADe5vdUyY9zKTx7mRvkYb+Jf4Qs/L+5Th9xyMN/Ev8ITy/uOH3HIw38U/whPL+44fc7+hmrsYfUmoEzpLsLNktA9qvDFtdl4Y9rsnS2NAgCAIAgCAIAgCApHTLTjEosSqaaCTyWyhkbA0E7wNw6VyzySUmkc8pyUqRzzplj+2I/wBtmFpcGZQ2iBuJt0KvJkuiN8z6ptL9IJM7YzHfR/43kMBj594KlTyMb5nP5SsV7YeBqryy9SOSRuz6aY6yFlS9zmwSEBkpZHsuvwtzq3JOrG+dWaXKVivbDwNVeWXqOSQ5SsV7YeBqcs/UckhylYr2w8DU5Zjkkbg00x0wGqDnfRw7ZMuxHsg/P4KeSdWN86s0+UrFe2Hgao5Z+o5JDlKxXth4GpyzHJI6NXpdj0VPFVSPDaeYhsclojtEgm1gbjcCpeTIlZLnNKzncpWK9sPA1Ryz9SOSR602sHGZHBkche88GtjaSfYpWWbHJIxUawsYjcWPkLHji1zGhw9icsxySPPlKxXth4GqOWY5JG3hmm2O1DiyBxkeBtFrWR7h077KVkm+wU5vsartZGLAkGYAgkEFjbgjiFHLMckjHKVivbDwNTln6jkkdHFtLcfpcozu2M5u3HujdtDp8kmyl5Mi7kuc13OdylYr2w8DVHLP1I5JDlKxXth4GpyzHJIcpWK9sPA1OWY5JDlKxXth4GpyzHJIcpWK9sPA1OWfqOSR70mn2NSktie6RwFyGRgkDpUrJN9hvmb0Gk2kb37DWzF9i7ZMbG7hxPlWUqWQndM5btZGLAkGYAg2I2G7iq8syOSRjlKxXth4Gpyz9RySHKVivbDwNTln6jkkOUrFe2HganLP1HJIcpWK9sPA1OWY5JF6aIVsk1DTTSG8kkYc49JXXB3Gzoi7R2FYsEAQBAEAQFFzQbelmzzCsa8/2tBXJ/y/qc3/ACFuPZFnis3XYx1P4ntP6BdPS7N+l2Qh2Hu+k6QkSSxjYgfsstZ21EeN/Qsa6yM66yNOl1ZYc8U7TLUNlnp8wMuN5tcnhwHQiwxIWKJ4YlgAfh2GU0lRI2J1S2Il2zsNDQbW7tyhx+FKw4/ClZs4fonQ0eK0bGiqdmNl2XSBpie4AWsfRfuUqEYyQUEpI+ZtBaSrr8Qnc6VtPFIGFjNlpzNkF1jzNsQnGpSbGxNs1aHVpSfSauKSWQwxRNlie0tu0G99vptZVWJW0yFjVn2/B45MIfFSTyup31jYow6xaQXWJPP0qdvwdGK+Hoa+M6t6RkFSIJZzV0kbXyh9st127Vh0KJYlXQPGvoRTV9o3HiFS6ORz2wxxGR+xbaIsbAKmOG50ykI7mWNpDgEdTh+FUUD3ZLqsASOHlBjWSXNulayinFJGso2kkRnTnQGmpKU1EEkhdE8NkZIWkuHWbbgqZMairRSeNJWjOpmltNV1diRTw2aALkl1yQO4JhXVsYl1s7+k+iLK3GYTIXMhlpDLJs7nEstuHRx+CvKG6ZaULkc6v0Aw8No3wvqSyoq8hxcRe3lXt7QqvHHpRDxrpR2MB0Yo6XEZaalqKgTNicZm3aSwEAtBuPPf2q8YJSpMtGKUqTItHoVTCkhqqiWXOrKuOOJrbAWkkA3+fZuVnxqrf1KbFVs6Nbq6omOrwHT/AOViikju7ndcm/TwUvEupLxrqTOKKF9bhokF3/QCY2kAtPDavf2LXpuV+hp0tEMrdC6CZtRVMM9ziRgtcBo2pg14A9JdZZPHF9fcz2RfX3PaLVvQfSK6N752xUscTw7aFxtbRcT0/ZU8UbZPGrZrYRoDhssIqXTT5U1SYacstvG8C/pIO9QscWrIUItWQvTTCYqPEJaZm2YYyz7Ru6x+1vWc4qMqM5qnROajV3QsjfVl8/0RtJnDyhfb3br9G8rV4opX9DXjXciWrbE5IcSgEZAbO8RPBFyWXvbzHgssUmpIzg6kWj9Lnnx6opc17Iqema6PLDb+WATcniujq50bW3OiMYDq2p5qdtRUyzCSoc8sLS0NYLmxdfieCzjiTVspHGmrZ4UmgdAyimqaqWRpgnljL2kbDtn7Nh50WNVbGxVbGJaD4dHSU8ubK2eraBA1xu1z3cN3RZHjjtDgqN+v1bYdHHW7MlS6akpnSkEgN2tguB9BI4KXiikyXjXU42JaEUkWFCsa+plmMTX7UWyYmk23OHMOPcqvGlCyrgttlr6Af6ZR+qaujH8qN4fKiQq5YIAgCAIAgPz/AKQ426i0hqqprGvdHK4Brr23tG/cuOUtuRs5pOp2fL9ZVQY3x5cdnVLai93brEO2OPDcnKyORiTWPMX1r8mEGtijjeLu8nYDgCN/83wTlfX3HI+p9w6zJmyU0mTDengMIF3eUCOJ3pyuyeRmrPp/K+OniMFOW082aA7aIed+4i/nUcj9CN7Par1k1Ek9LLlQNjpS4shbtbJLha5N7qXlbaYeR2eWH6w6iKaqkyoXxVcmY+B+1stdYDcb+YKFlabCm02KbWHO2SrkMUB+lR5Wy24bG0Ajdv38UWR9RyM0KHS+aLDxQMawBswmbLv2g4O2hu4KFNqNEKVRo6eLayqqenfDlwRulaGTTMB25ABZWeVtUS8jao4OimkMtBUZ8QY67Sx7HX2XNPNuVIycXaKxltdokGKay6mUU2xFBE6mnzmFl7HyXNLSOghxV3lbos8jZo6UacS1sWUYaeIFwfI6MHakd6TwCrLI5CU7PnRvTWahpZ6eBkYfMS7PN9th5rDgpjkcVSIjNpUiT4Bp9NVVlIJTTwviY9pmffZmuLbDt+6/H2K8cjbVl1kbaOvp5pOynhotl1K+piqc7Lh/h7Ivxtw4q2SdJFpyqiE0WnsseI1OIiKIvqWta6Ml2y3Za1u43/lWSyPduM1NqTZ4R6c1AozSFsTg2VssMhHlwlrw8bPosnI6oje6o38U1m1c1O+HLp2Pla1sszQdt4HtUvK2qLPI2qMt1kzCopajJhvSwOha27rOBA3nf5k5XaY5HdmvgmsKops9uVBJFPUSVGXJe0b3u2vJPQCojlaIjNoR6w6m9c57InOrmBjuIEQAIAaL+dOV9fcb31PnRjWBUUdM2lEcMkbJDIwyAksubkD2kpHI4qhGbiqOHpNjLqyqlqnNa10lrtbewsPOqyludlZO3ZONIMbEej1LRiVj5pdhrw0gljB5RB7rLWUvgSLt/AkQDBsQNPUQ1DQHGF4eGngbcxWKdOyidOyT02sKZmIz4iIYi+aNsZju7ZAaLXButOV7rLb3uszhWsWohgEDoqeVrC4xOkBvHck2477XULK0qCyNKjQqdMZZMPkoHMjtLMZnSC4dcm9gOFlG97aIcm1R841pdLUQ0UWwxhorZb23u4gWBN0lNtJBybo7tXrUqJIp43QU37eF0T3t2g7e0tLuPnV3mbRZ5Wznz6wZzROoo4aaJr2CN72A3c0C3C9r+dVeR7aI3uqLp0A/0yj9U1dWP5UdEPlRIVcsEAQBAEAQEPxfVxh9TPJUSibMldtO2XkC/DcFk8MW7KPGm7NPkmwvqz+8co4IkcURyTYX1Z/eOTgiOKI5JsL6s/vHJwRHFEck2F9Wf3jk4IjiiOSbC+rP7xycERxRHJNhfVn945OCI4ojkmwvqz+8cnBEcURyTYX1Z/eOTgiOKI5JsL6tR7xycERxRHJNhfVqPeOTgiOKI5JsL6tR7xycERxRHJNhfVqPeOTgiOKI5JsL6tR7xycERxRB1S4X1Z/eOTgiRxRMDVJhQ+7P7xycMRxRM8k2F9Wf3jk4Ik8URyTYX1aj3jk4IjiiOSbC+rP7xycERxRHJNhfVn945OCI4ojkmwvqz+8cnBEcURyTYX1Z/eOTgiOKI5JsL6s/vHJwRHFEck2F9Wf3jk4IjiiBqlwrqz+8cnBEjiiOSbC+rP7xycESeKI5JsL6s/vHJwRHFEck2F9Wf3jk4IjiiOSbC+rP7xycERxRHJNhfVn945OCI4ojkmwvqz+8cnBEcURyTYX1Z/eOTgiOKJMcLoGU8McEd8uNuy25ubelapUqLpUqNtSSEAQBAEAQBAEAQBAEAQBAEAQBAEA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0" name="AutoShape 44" descr="data:image/jpeg;base64,/9j/4AAQSkZJRgABAQAAAQABAAD/2wCEAAkGBxASDw8PEhQNFA8PDw8QEBAQFhAVEA8VFRUWFhUUFBQYHCggGBolHBcUITEhJSkrLi4uFx8zODMsNygtLisBCgoKDg0OGxAQGywkICYsLCwsLCwsLCwsLCwsLCwsLCwsLCwsLCwsLCwsLCwsLCwsLCwsLCwsLCwsLCwsLCwsLP/AABEIAKMBNAMBEQACEQEDEQH/xAAcAAEAAgMBAQEAAAAAAAAAAAAABgcBBAUDAgj/xABHEAABAwICBQcIBwYFBQEAAAABAAIDBBEFEwYHEiExF0FRUlORkiJhcXOBk6GxFBUyQlSywSMlM2JyghYkNaLRQ2Nk4fA0/8QAGwEBAAMBAQEBAAAAAAAAAAAAAAECAwQFBgf/xAA1EQACAgEDAgQFAgUDBQAAAAAAAQIRAwQSEyExBRRRYSIyQVNxgaEjM1Kx0RU0QwZCYpHB/9oADAMBAAIRAxEAPwC8UAQBAEAQBAEAQBAEAQBAEAQBAEAQBAEAQBAEAQBAEAQBAEAQBAEAQBAEAQBAEAQBAEAQBAEAQBAEAQBAEAQBAEAQBAEAQBAEAQBAEAQBAEAQBAEAQBAEAQBAEAQBAEAQBAEAQBAEBq4lLsQyO4ENNiubWZHjwSkvQldyHfWk3aSd6+J8/qvuM2pD60m7STvU+f1X3GKQ+tJu0k708/qvuMUh9aTdpJ3p5/VfcYpG/geJSGdrXPcQ64sSvQ8L1uaWpUckm0yskqJYvrjI86h+yxzuhpKpkltg5eiBCXYrNc/tH8Tzr4WXiGqbbU2b0jH1pN2kneo8/qvuMUh9aTdpJ3p5/VfcYpD60m7STvTz+q+4xSOhgWIyOna1z3EEEWJXo+Fa3PPUqOSTadlZJUStfWmQQEc0kxB7HtYxxbZtzbzr5vxrWZMeSMMcq6W6NIJHJixCocQ1r5C47gAV48NZrJyUYzbbLUjv0uGzkXkmkBPM08F9Fg0Gpcby5pX7FHJfRGtiNJUxgubJI5o47/KC5dZpddhW7Hkcl+5Kaf0OP9aTdpJ3rxfP6r7jL0iTaPVZki8okuabEnivqfCNRLNg+N20zKSpnQqXWY8jiGn5L0crag2vQqQn60m7STvXwvn9V9xm9IfWk3aSd6ef1X3GKQ+tJu0k708/qvuMUh9aTdpJ3p5/VfcYpD60m7STvTz+q+4xSH1pN2knenn9V9xikPrSbtJO9PP6r7jFIfWk3aSd6ef1X3GKQ+tJu0k708/qvuMUiV4DK58DXOJJJdvPHivrfC8k8mmjKbt9TKXc6C9EqEAQBAEAQBAcjSiXZpnfzFo+K8vxie3Sy96X7lo9yEZi+NovYzEoWMxKFjMShZ70VRsyxu6HtPxW2mlx5oy91/cNljAr9AMjm6Rz7FM89Nmj2rz/ABTJs0svfoSu5BMxfE7TSxmJQsZiULGYlCzcwme1REf5wO9dehls1MH7kPsWEvuzMxdAV/itSZKiQjfd2y0DntYL4XXTebUya69aX9jRdESvAsKELdpw/auG89XzBfTeG+Hx00N0vmff/BVuzaqsSijNnOF+gb7LbUeJafTy2zl1LRxSkrSNiGZr27TSCD0LpxZoZo7oO0UlFxdMi+kuFbF5mDySfLA5j0r5zxfw5QfNjXT6r/6WjIxodU/tJI+s0OHsU+A5KnKHqrEiT1n8N/8AQ75L6PN/Ll+ChW+Yvz2jWxmJQsZiULGYlCxmJQsZiULGYlCxmJQsZiULJzowf8sz0u+a+z8I/wBrH9f7lJdzqr0yoQBAEAQBAEBGdOJrRRt60l+4FeJ43L+FGPuSiG5i+ZomzGYpoWMxRQszmJQsxmJQss/DJtuGJ/SxvyX3emnvxRl7IqcDTmpsyKPrOJPsXkeOT+CMPVkoiGYvm6JsZiULGYlCxmJQs+oZ7Oa7oc0/FXh8M1L0aBakTrtB6QCvvYu1ZU1cWqcuCR/Q02WOqy8eKUvYEb0Pw3bJqHjcCdi/Oecrw/B9HufPP9P8lmzv4zX5TLD7btw83nXd4t4gtLiqPzPt/k0w49769iJucSSTvJ4lfBSk5O5dz0UqNvCq4xPB+4ftD9V6Phmvlpcv/i+/+TLLj3olz2tewg2LXt7wV998OSHqmjzuxCIYjS17Gn7JcQ09IcLL5jHhej10V9Pp+GTdk0rf4Un9DvkvpsvyP8FSrsz9V8FRaxmJQsZiULGYlCxmJQsZiULGYlCzGYlCxmJQssHRM3pI/S75r7Dwr/ax/X+5DOwvRICAIAgCAIAgIPrBqPLhZ0Bzl8/407lGP5BEsxeJtJsZibRYzE2ixmJtFjMTaLLG0KqdukaOoS1fVeFz3adL06EEb04q71WxzRsA9pXk+LT3Z9vogR3MXl7SbGYm0WMxNosZibRYMm5NostnB5dunid0sC+100t2KL9iDm6VB0ghpm/amfc+ZreJXH4inkUcK/7n+yB2KaBscbWDc1jbLuhCOOCiuyBEMSqjJK53NezfQvz7xHVPU55T+nZfg9PHDbGjVXCaBASjRyq2oyw8WcPQvtfAdXy4eOXeP9jh1EKlZr6X0BfCJW/xICHjzi+8Ls8T0+/Hvj3j1OY6lO4SwNPNJHx6LhdkGsuJP1QI/wD4Jj7WTuC8r/RIf1v9ibH+CY+1k7mp/okP63+wsjukmFtpZGMDnO2ml1yALb15mt0a08lFO7FnHzFxbRYzE2ixmJtFnU0ew8VMxjLnNGze4sSuvR6RajJsboWSb/BMfaydzV6v+iQ/rf7Cx/gmPtZO5qf6JD+t/sLO/hVAIImxAlwbfeeO8r1NNgWDGsad0Qbi3AQBAEAQBAEBWWntTes2epGB8Svm/FHuz/hEEczF520DMTaDLXk+wXTaDGYm0DMTaLJzq3qriePoIcF7fhEqUogimOVmZUzP6Xm3oC8vUy35ZS9xZo5iw2gy1xJsOKbRZjMTaLGYm0WMxNostPQqfboov5bt7l9P4dK9PEk6DKW87pnfdbsM8w4uPy7l0rHeTe/wge1axzo3tb9otICpq4TnhlGHdroWg0pJshL2EEtIII3EFfm04ShJxkqaPVTvqj5VQEB2NGmOzS4fZDSHFfQf9PY8nO5r5apnNqWttEle0EEHgQQV9k1ao4Tn4HGWMfCf+m9wH9J3j5rDTR2RcPR/sDpLoAQFe6x3Wnh9W75rwPF1eSP4IZEcxeTtFjMTaLGYm0WSbV++9WfVlen4UqzP8AspfREhAEAQBAEAQBAEAQFNaV1W1W1B6H7PcvmNX8WaTKNnJzFz7QMxNoOjgUeZJI3/AMeY9wC2wY90mvZhHNEqwSBnNU7QSLQiu2JZ9/GmkPhXboJbJy/DJTI6Zr7+neuFIixmqdoOlo5HmVMbfNI4+xhK20+PdkS/P9gjm5iw2gZqnaBmptBZWrOo2qaRvUkPx3r3PC3/AA2vcsiXSyBrS4mwaCSTzL0m6VkkAwnT0OrJWykCme4NidzMtuuT0HivOx628j3dvoV3dSYYlhzJm7TbbdvJcODln4l4ZDVx3LpL6P8AydGLM4fgi08LmOLXAgj/AO3L4jPgyYJuGRUz0IyUlaNvDcMfKb7wznd0+hd3h/heTVO+0fX/AAZ5cqh+Td0jxyGggLG7OcW2jYLXJ6x8y+xfFpMShBfj/J505tu2eegukBqoS2QjPisH/wAwPAq+kz8kevdFU7JKGi5POeK6qJPpSAgK21nOtUQerd814fiivJH8FWQ3MXmbSBmJtAzE2glWrh96w+rK9DwxfxX+CUWivfLBAEAQBAEAQBAEB8yOsCegEowUHiVTtzzP60rz8SvmJ9ZN+5lZrZiptFmcxTtFkl1et26xzemmmHeAF16GN5a9mWiR2o8l7287XOHcVyOFOitnnmKNos2KKtMZcR96N7PErwe12LNcSKm0WZzE2iyWat4NuplfzRwv/wBwIXdoMd5G/RFokVlfZzh0OcPiuLaVs+cxRtFjMTaLLP1WUpFPJKeEj7D0DcvZ8OhUHL1LxN7WLiJioi0GzpnBg9HOttbk2469SZdioF4hmSnRfTKWltHJeSDo++z+np9C7NPq5Y+j6osmWbA6nq4mTN8ph3g8D5wV25tLg1kU5qzaGSUexHdKdM46bap4G7UzRYngyP8A5Kpl1MMK48a7f+kZykVlWVUkr3SSOLnuNyT8h5l5cpOTtmZ2tBMRya6PqS3jd7RdvxsujSZNmVe/Qldy517hoEAQFX61nWqYPVO+YXjeJK5r8FJEJzF520rYzE2ixmJtFkt1ZPvWu9UV3+Hqsv6Fo9y2V7ZcIAgCAIAgCAIAgNLG58umqJOpDIe4FUyOoN+xD7H56zb7+nevntphYzE2ixmJtFk11Ti9c89WE/Ert0Mf4jfsXh3ODpfDlV9Szm2w4ehzQf8AlYaiFZGiJdzkZix2lbGYm0WMxNosZibRZaOqmktTTzH/AKji0HzNFl6mghUXL1NYdis6x9pZR0SP+ZXmOPVmdnlmKNpFmMw+3m9KbRZf+jNDk0kEXO2MX9JXv4YbIJG67EJ1szHMpY+bZkd7btC4PEX1ivyVkQJeaVMIC5dXw/d8P93zXuaP+UjRditdNBbEKr+sflC8vVfzZFH3OKucg9aWQtkjcOLXsPcQrRdNMF/QOuxp6WtPwX0a7Gp6KQEBVOt11qmn9U75heVr1c1+DOZA8xcG0zsZibRYzE2iyZaq33rneqK7dCv4n6F4dy4F65qEAQBAEAQBAEAQEc1hVGxhlWetGWeLcsdQ/wCGys/lKEzF49HPYzEoWMxKFliamm3qKl3RE0d5XZol8TZpjNPW7T7Fcx/NLCO9pt+qrrIfHZGTuQfMXLRSxmJQsZiULBlShZfuhFFlYbTttYui2nel29exghtxpHRFUijMUdaonHRNJ+YryJL4mc77mrmKKFnX0Ro8+upouYyBzvQ3efktMMN00iY9WXzhlWJDLbgyQtHsXoabNyuVfR0dRBtbNMdqml+7Z7CegmxHyK5fEI9YspIr9eaUMIC59Ah+74PQV7uk/lI0XYrXTgfvGp/qb+ULytV/OkUfc4a5yD2oYS+WJg4ukYB3q0FukkC/oW2a0dDQPgvo12NTVw7EGyumaLXhmdE70hRGV2QmbqsSVFrkdaqpvUv/ADBebrV8SMcncr7MXHRnYzEoWMxKFk21SOvXu9SfmurRr4y+PuXQvUNwgCAIAgCAIAgCAgeuOq2MPDe0mY3u3/oubVfJRnkfQpHNXn7TnGam0DNTaSWnqQbc1jv6G/quzSKrNcRs67qb9lSz9R72H0OF/wBFOrjaTJylR5q4tpiM1NoGam0GzhsRlnhiHGSRje8qVC3QXVn6chiDWNYODWho9gsvXSpHWfmnH32q6kdE8n5ivJnH4mcr7mhmqu0gn2qmINdV1rvs08Oy0/zOB/8AS2xfApTf0Rpi9SVaB42M98TzbOu5t+t0Li8Ky7JuMvr1/U2sl+kOENqqd8LtxO9ruq4cCvbzYlkhtYaspbFMMlp5DFK0tIO4/dd5wedeFkxyxupFGjTWZBdWgw/d9P8A0r3tL/KiaLsVpp2P3jUf2fJeVq/5zKPucEdHOeAHErmILC1faLPa8Vc7dmwOUw8d+4uI5ty9PR6Zp75foXiib41iTKanlnkIDY2k+k8wC9GUlFWyW6VldaosbMtTXNcTtTSGoAPnNj8AFy6aVtmWN22Wmuw2Kb12PtV03qX/AJguDVK5Iwy9yuc1cu0yGam0DNTaSTvU6++IO9SfmunSr4y+PuXevQOgIAgCAIAgCAIAgKn17VVm0kXS5zz7AR+q5tR9EYZn2Kj21y0YjbSgNtKBcmopn+Xq39MrR/tXVp1SZvh7M7+tejzMLmPPEWyD2HetMyuBbIvhPz3trho5jO2lAbaUCXaqqPOxSHqxNdKfZYBa4Y3Mvj6yP0Mu46j8v6Um1fVj/vyfNedNfEzjl3Zy9tVogsugd9FwCO+6SukL/Ps33f7bJqPhwbfU2j0gR2OvLSHNJDmkEEcQQvMWOnaG4s3RPWFFI1sNSQyUWAk+4/09BXr6fVprbPuaRmiY1NJBUss9scjCNx3HuK7JQjNdepcjNZq5pHG7HSx+YeUPiuSWgxvt0K7STYNh4p4I4AS4Ri20RYn2LqxQ2RUSyI/jGg0VRUvqHySDb2bsaBYW891z5NHHJPc2VcToYTonR05DmRgvH3n+UVpj02OHVImj1xzSWko2F00jG24MG9zvMAFtKaj3Icku5R+nWnMuIP2Ggx0rD5Md97z1n/8AC48k3P8ABzzm5Hnq0xPJxSnJNmykxO/u4KMXSaGN1I/Ri7zqKV15u/zdL6h/5guTUL4kc+buVrtrnoyG2lAbaUCfalnfvF3qT81vgXxGmLuXsuw6QgCAIAgCAIAgCAo7XfUbVdDHzRw38RC5M7+I58vcrlYmIQkIQXhqPjtQSnrTn4BdWD5Tpw9ib6QUubSVEXXiePgtZK0aSVo/LJba4PEEg+zcuA4zCAIC2dRNBc1dSRwLYmn2Bx+a6MC7s2wruy3l0m5+YdMm2xGs9c5cE/mZxy7s5dLAZJI4xxke1g9psqkE71oVgjmpqFn2KOnY0gdJaFbURtpehrkddCFfSyufjM7H0tOIWb1BpJVQfwppWAcwN29x3K8VKPZkqTRfer+unnw+Ged21JIC69gN3NuC9DE249Tpg21bJGtCwQH580t0wxMVVTTmoe1kc0jGhga3ydo7O+1+FlxzyStqzllOV0Q6aVz3Fz3Oc48XOJJ7ysih8ID1ppzHJHIOMcjHj+0g/onYH6qw+pEsMco4PY13eF6Cdo7E7Kb16f8A7KX1D/zBc2f5kYZu5WiwMggCAn+pX/UneoPzW2D5jTF8xfC6zpCAIAgCAIAgCAICvdKdWn02qkqXVDm7dgGhoIaBzLCeHc7syljt2cjkYb+Jf4Qq+X9yvD7jkYb+Jf4Qnl/ccPuORhv4l/hCeX9xw+5OtDNGxQU30cPL/Lc/aItxW0IbVRrCO1Ud57bgjpBCuWKtrNTrHyyyCoe0SSPeG7I8nacTb4rneC33MOH3PHkYb+Jf4Qo8v7jh9xyMN/Ev8ITy/uOH3J1oXoy3D6b6O1xeTI97nkWJLltCO1UawjtVHfVyxWmN6qG1FTNUfSHNzX7WyGg2WEsFu7MXit2ZwLVPHT1MVQZ3PynbQYWgAnmSOCndhYqdjHtVf0qqnqXVLw6Z5ds7Is0cwCSw27sPFbuzQ5GG/iX+EKvl/cjh9xyMN/Ev8ITy/uOH3B1Lt/FP8ITy/uOH3LMwbD209PDTt3thjawHp2Ra66EqVGyVKjdUkhAV1pNquZV1ctVnujzSCWBoIBtZYSw7ndmUsVuzl8jDfxL/AAhV8v7leH3HIw38S/whPL+44fcci7fxL/CE8v7jh9yx9HcMNLSw0xeZMpoaHncSBwW8VSo2iqVEc050CGIzRSmZ0eWwssADe5vdUyY9zKTx7mRvkYb+Jf4Qs/L+5Th9xyMN/Ev8ITy/uOH3HIw38U/whPL+44fc7+hmrsYfUmoEzpLsLNktA9qvDFtdl4Y9rsnS2NAgCAIAgCAIAgCApHTLTjEosSqaaCTyWyhkbA0E7wNw6VyzySUmkc8pyUqRzzplj+2I/wBtmFpcGZQ2iBuJt0KvJkuiN8z6ptL9IJM7YzHfR/43kMBj594KlTyMb5nP5SsV7YeBqryy9SOSRuz6aY6yFlS9zmwSEBkpZHsuvwtzq3JOrG+dWaXKVivbDwNVeWXqOSQ5SsV7YeBqcs/UckhylYr2w8DU5Zjkkbg00x0wGqDnfRw7ZMuxHsg/P4KeSdWN86s0+UrFe2Hgao5Z+o5JDlKxXth4GpyzHJI6NXpdj0VPFVSPDaeYhsclojtEgm1gbjcCpeTIlZLnNKzncpWK9sPA1Ryz9SOSR602sHGZHBkche88GtjaSfYpWWbHJIxUawsYjcWPkLHji1zGhw9icsxySPPlKxXth4GqOWY5JG3hmm2O1DiyBxkeBtFrWR7h077KVkm+wU5vsartZGLAkGYAgkEFjbgjiFHLMckjHKVivbDwNTln6jkkdHFtLcfpcozu2M5u3HujdtDp8kmyl5Mi7kuc13OdylYr2w8DVHLP1I5JDlKxXth4GpyzHJIcpWK9sPA1OWY5JDlKxXth4GpyzHJIcpWK9sPA1OWfqOSR70mn2NSktie6RwFyGRgkDpUrJN9hvmb0Gk2kb37DWzF9i7ZMbG7hxPlWUqWQndM5btZGLAkGYAg2I2G7iq8syOSRjlKxXth4Gpyz9RySHKVivbDwNTln6jkkOUrFe2HganLP1HJIcpWK9sPA1OWY5JF6aIVsk1DTTSG8kkYc49JXXB3Gzoi7R2FYsEAQBAEAQFFzQbelmzzCsa8/2tBXJ/y/qc3/ACFuPZFnis3XYx1P4ntP6BdPS7N+l2Qh2Hu+k6QkSSxjYgfsstZ21EeN/Qsa6yM66yNOl1ZYc8U7TLUNlnp8wMuN5tcnhwHQiwxIWKJ4YlgAfh2GU0lRI2J1S2Il2zsNDQbW7tyhx+FKw4/ClZs4fonQ0eK0bGiqdmNl2XSBpie4AWsfRfuUqEYyQUEpI+ZtBaSrr8Qnc6VtPFIGFjNlpzNkF1jzNsQnGpSbGxNs1aHVpSfSauKSWQwxRNlie0tu0G99vptZVWJW0yFjVn2/B45MIfFSTyup31jYow6xaQXWJPP0qdvwdGK+Hoa+M6t6RkFSIJZzV0kbXyh9st127Vh0KJYlXQPGvoRTV9o3HiFS6ORz2wxxGR+xbaIsbAKmOG50ykI7mWNpDgEdTh+FUUD3ZLqsASOHlBjWSXNulayinFJGso2kkRnTnQGmpKU1EEkhdE8NkZIWkuHWbbgqZMairRSeNJWjOpmltNV1diRTw2aALkl1yQO4JhXVsYl1s7+k+iLK3GYTIXMhlpDLJs7nEstuHRx+CvKG6ZaULkc6v0Aw8No3wvqSyoq8hxcRe3lXt7QqvHHpRDxrpR2MB0Yo6XEZaalqKgTNicZm3aSwEAtBuPPf2q8YJSpMtGKUqTItHoVTCkhqqiWXOrKuOOJrbAWkkA3+fZuVnxqrf1KbFVs6Nbq6omOrwHT/AOViikju7ndcm/TwUvEupLxrqTOKKF9bhokF3/QCY2kAtPDavf2LXpuV+hp0tEMrdC6CZtRVMM9ziRgtcBo2pg14A9JdZZPHF9fcz2RfX3PaLVvQfSK6N752xUscTw7aFxtbRcT0/ZU8UbZPGrZrYRoDhssIqXTT5U1SYacstvG8C/pIO9QscWrIUItWQvTTCYqPEJaZm2YYyz7Ru6x+1vWc4qMqM5qnROajV3QsjfVl8/0RtJnDyhfb3br9G8rV4opX9DXjXciWrbE5IcSgEZAbO8RPBFyWXvbzHgssUmpIzg6kWj9Lnnx6opc17Iqema6PLDb+WATcniujq50bW3OiMYDq2p5qdtRUyzCSoc8sLS0NYLmxdfieCzjiTVspHGmrZ4UmgdAyimqaqWRpgnljL2kbDtn7Nh50WNVbGxVbGJaD4dHSU8ubK2eraBA1xu1z3cN3RZHjjtDgqN+v1bYdHHW7MlS6akpnSkEgN2tguB9BI4KXiikyXjXU42JaEUkWFCsa+plmMTX7UWyYmk23OHMOPcqvGlCyrgttlr6Af6ZR+qaujH8qN4fKiQq5YIAgCAIAgPz/AKQ426i0hqqprGvdHK4Brr23tG/cuOUtuRs5pOp2fL9ZVQY3x5cdnVLai93brEO2OPDcnKyORiTWPMX1r8mEGtijjeLu8nYDgCN/83wTlfX3HI+p9w6zJmyU0mTDengMIF3eUCOJ3pyuyeRmrPp/K+OniMFOW082aA7aIed+4i/nUcj9CN7Par1k1Ek9LLlQNjpS4shbtbJLha5N7qXlbaYeR2eWH6w6iKaqkyoXxVcmY+B+1stdYDcb+YKFlabCm02KbWHO2SrkMUB+lR5Wy24bG0Ajdv38UWR9RyM0KHS+aLDxQMawBswmbLv2g4O2hu4KFNqNEKVRo6eLayqqenfDlwRulaGTTMB25ABZWeVtUS8jao4OimkMtBUZ8QY67Sx7HX2XNPNuVIycXaKxltdokGKay6mUU2xFBE6mnzmFl7HyXNLSOghxV3lbos8jZo6UacS1sWUYaeIFwfI6MHakd6TwCrLI5CU7PnRvTWahpZ6eBkYfMS7PN9th5rDgpjkcVSIjNpUiT4Bp9NVVlIJTTwviY9pmffZmuLbDt+6/H2K8cjbVl1kbaOvp5pOynhotl1K+piqc7Lh/h7Ivxtw4q2SdJFpyqiE0WnsseI1OIiKIvqWta6Ml2y3Za1u43/lWSyPduM1NqTZ4R6c1AozSFsTg2VssMhHlwlrw8bPosnI6oje6o38U1m1c1O+HLp2Pla1sszQdt4HtUvK2qLPI2qMt1kzCopajJhvSwOha27rOBA3nf5k5XaY5HdmvgmsKops9uVBJFPUSVGXJe0b3u2vJPQCojlaIjNoR6w6m9c57InOrmBjuIEQAIAaL+dOV9fcb31PnRjWBUUdM2lEcMkbJDIwyAksubkD2kpHI4qhGbiqOHpNjLqyqlqnNa10lrtbewsPOqyludlZO3ZONIMbEej1LRiVj5pdhrw0gljB5RB7rLWUvgSLt/AkQDBsQNPUQ1DQHGF4eGngbcxWKdOyidOyT02sKZmIz4iIYi+aNsZju7ZAaLXButOV7rLb3uszhWsWohgEDoqeVrC4xOkBvHck2477XULK0qCyNKjQqdMZZMPkoHMjtLMZnSC4dcm9gOFlG97aIcm1R841pdLUQ0UWwxhorZb23u4gWBN0lNtJBybo7tXrUqJIp43QU37eF0T3t2g7e0tLuPnV3mbRZ5Wznz6wZzROoo4aaJr2CN72A3c0C3C9r+dVeR7aI3uqLp0A/0yj9U1dWP5UdEPlRIVcsEAQBAEAQEPxfVxh9TPJUSibMldtO2XkC/DcFk8MW7KPGm7NPkmwvqz+8co4IkcURyTYX1Z/eOTgiOKI5JsL6s/vHJwRHFEck2F9Wf3jk4IjiiOSbC+rP7xycERxRHJNhfVn945OCI4ojkmwvqz+8cnBEcURyTYX1Z/eOTgiOKI5JsL6tR7xycERxRHJNhfVqPeOTgiOKI5JsL6tR7xycERxRHJNhfVqPeOTgiOKI5JsL6tR7xycERxRB1S4X1Z/eOTgiRxRMDVJhQ+7P7xycMRxRM8k2F9Wf3jk4Ik8URyTYX1aj3jk4IjiiOSbC+rP7xycERxRHJNhfVn945OCI4ojkmwvqz+8cnBEcURyTYX1Z/eOTgiOKI5JsL6s/vHJwRHFEck2F9Wf3jk4IjiiBqlwrqz+8cnBEjiiOSbC+rP7xycESeKI5JsL6s/vHJwRHFEck2F9Wf3jk4IjiiOSbC+rP7xycERxRHJNhfVn945OCI4ojkmwvqz+8cnBEcURyTYX1Z/eOTgiOKJMcLoGU8McEd8uNuy25ubelapUqLpUqNtSSEAQBAEAQBAEAQBAEAQBAEAQBAEAQBAEAQBAEAQBAEAQBAEAQBAEAQBAEAQBAEAQBAEAQBAEAQBAEAQBAEAQBAEAQBAEAQBAEAQBAEAQBAEAQBAEAQBAEAQBAEAQBAEAQBAE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1" name="Picture 4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11920" y="1628800"/>
            <a:ext cx="1304096" cy="6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5" name="AutoShape 49" descr="data:image/jpeg;base64,/9j/4AAQSkZJRgABAQAAAQABAAD/2wCEAAkGBhQSERUUEhQWFBQVGB0WFxgYFh8YFxsYGhsdGCAjHRcXJyYfGBwjHBkbIi8hJSopLjgtHx8xNzAqNScrLCkBCQoKDgwOFw8PGjUkHiQ0LTU1NDQuKi81Lik1LCs1KSwvNTItNTAqNTMsLDUsKS01KTYpMSopKSkuLiwsKSk1LP/AABEIADABdAMBIgACEQEDEQH/xAAcAAACAgMBAQAAAAAAAAAAAAAABAUGAgMHAQj/xAA/EAACAQIEBAQEBAIHCQEAAAABAgMAEQQSITEFExVBIlFSoQYyYXEUQoGRB3IjNXSSsbLBJDM0Q2NzgvDxF//EABoBAQADAQEBAAAAAAAAAAAAAAABAwQCBQb/xAAmEQEAAgEDAgYDAQAAAAAAAAAAAQIDBBESBVETITFBcZEVocEU/9oADAMBAAIRAxEAPwDsvSovQPejpUXoHvTd68JqJkKdLi9A96OmRege9E/EANBqfb96X6m19havHz9a0mG/G1t/hbGK8wY6XF6B71p/BxZsoQHz3rXNxAnbSlMDxJBiFiveRlZreSjufK/assdZ/wBGoph00bxv5zt7JnHwje6WHC4vQPejpUXoHvWvG8ZjiIViSx1Cqpdrfyrc1ngOKxzXyE3XRlIKsPuraivo4UvelRege9HSovQPemJJQoJOwFz+lYYXFrIiutyrC40toaDV0qL0D3o6VF6B71uw+JDrcBhvoylTobbHWs81At0qL0D3o6VF6B701mozUCvSovQPejpUXoHvTRNVH/8AVcBe2eQa2/3TW/8AlBZOlRege9HSovQPetuFxiyIrocyMAykbEGl+M8ajwsTSzEhFsCQLnU22FBn0qL0D3o6VF6B70QcTVpHjCuCgBJKEIb6+Fz4WI72OlNZqBXpUXoHvR0qL0D3prNS+OxwijaRg7BdSEUu36Kup/Sgx6VF6B70dKi9A96YjluAdRcX1Fjr5g7VkGoFelRege9HSovQPems1F6BbpUXoHvXnSovQPetcfGVOJbDgNmSMSE6ZbMbW3vf9KfoFOlRege9HSovQPem6KBTpUXoHvR0qL0D3puigU6VF6B70dKi9A96booFOlRege9HSovQPem6KBTpUXoHvR0qL0D3puigU6VF6B70dKi9A96booFOlRege9HSovQPem6KBTpUXoHvR0qL0D3puigU6VF6B70dKi9A96booFelRege9eU4KKDGkeJTEAAd6dqnfxC4pLGsUWHUmWbMARuAoBNr97Gses0+XU4pw4Z2m2317onJXFHOxH4g+M4sMSi/0knpBsB/Me32qtv8XY52UKqR5kMiggaoLm9232quLiAmsdyzoVkzqD4m3y3+nffeljra5JtoLm9hVmDonTOnY9s0crd58/0r0+DqPUp5YImK/UffuuGK+M8XKMsUaw3j5mZtyoGpUtp9rVn/AA6IOPRhIzu0TNJmGobyufm7a/WqY5Jtck2Fhc7Dy+1W7+F3/HD/ALb/AOla8dtBpqeHpq7TbtH9afwWvjll1HlWnefX4dHwLgYrEBrc1spS/dAthbuQGzXt51G47is0bTZhDzFhDZ48xKjOB4s3kGLVN8XjgZbTLG5ALKrEBjYdu/7Vr4aYEgRgscKyqDYkAG42JPzb1yrRmJj5LRiOWRxKHDBnLgrkY5wD8uoG2mtLYFeXBhpUlcuzIhQvdCrEBlCbDKO410qww8GhjDNDEgLKdtLg9r62BpThOGw3LXELEsZy3J7rlFjr5i29BCLipXEMQLMG5pNpuUWIkItzLE6DsPOmEExMUUjsoM5XwzZ3CcsnKzrbUHuddR96lIEw8sEYljjQP41jZhfxEnS9jc76UyMPhogo/o4xGcygkCxIIvqe9zqaCGXhxZsUDNMBCfABI2hEYNz6vsdK9wTtiXCyyugWGNwEcoWLKSzEjU2sPprU8yRIrsSirJ87E2DXFtybbUri8FhGROaIsgFoyzAC30N9R+tBl8O4hnhuzZ8rsgf1KrEA/e3euWcEmxP4CRI8XhI4TzAYpCBLYk3tcHftXXMNiobBY2jy/KArC17XsAO9tbVDH4H4fc/7PFddW1OnfXXT9aCr4DiHOHDcMrSYfDyRMTlcq7uhIy8wWPzC+lvmpPj+Mf8AC8Qg5jTRQSRCN3bMwzG5Uv8Amtb/ANvV74xh8K+Fa8cU8cS3CgjKLDYFb5dPKsm4Vg1gGHZIkiezcskLc6G+4JN+9QKpxJJpp+IpFLKrRxwyRBZGFmUZiAAbeIAi3fStcHxS2JaXF55Egw2FAIjNrzyDU5T4SVJNiQQNDXQMPwyJZHlVAHkADMN2C7ftWvCcCgijaOOJFRySy20JbQ3B30qRzrg+MnjxmGvI4TERO5RsS07EFCQzXACHyygeVY4FJOiyYo4icy5WUHnPYDmAaC/zb+LfU1fcL8HYOMqY8OilCSpAIIJFjr3086YX4ew4w5w4iXkndNcupv533qBzrjfEZJeeYpJR+FhjLM2JMSKzJfwogBlJPdidfvTeCmlxWLwKSTzKsmCzyZHKZiCwucuxPmNfIirpiPhLCSOHfDxswXJci/htb/DS+9bsL8PYeJkdIlVo05aEXuqEk2Fztcmg53DxydMI0fOcL+POGMzNd0h/nbW/a5qwcLdsPxMYWOWSWF4DI4kkMjRsDYHM2ovpp9ftVkT4ew4SSMRLklYu6kXDM25N++le8K4DBhgRBEkebfKNT9zvQRGE/reb+zJ/nqYxnFOXNHHluJL+K+1rAad7lh3qHwn9bzf2ZP8AOalOJcOMj5rgWjZRfcMSjA/YFBQY9cHNdLABCozFj4ixINgBuCLfX6VtHGoyLq6nY63AIYhbg21FzbTvpUc3A2YAqym4iN/UVZmY3A759K14/DJGsSyTQxlYlTxuFuVeNiRm3HgP7igk8Rx+JVY3zZbaAG58WXTsQDuRet3VY72zC/69hci+1wNbb/SocYEvdUkiGZc4RZCwbxghghvkW4t4SRc/TXanBG1BCEFmcEu5sWvpk+XQm1/L8tA8vG4yfmXLYG/iubkgWFtQbbgn7UymOQpnDDKL3O1rb3vqLeVQsvDskkR5kYeOJAFLWvy8wY+YWzb20PatmFjSaKZUljdpGzsY2Dqua2XY3t4e9r60DkfHYyzi/hTLrrclr6ZbXvpW6Hiau4VbEFC+a/kwW1t6jcRweR3MjZL3QhQzAHKGUgsACL57ggHYaGmcBwwo+bwgFSCAWOpYNu2p0Fr6fagOsNYuUXIJOX85L/Pk+XLY662vtTI4rGSRnGlyew8PzWJ0Nu9tqTwMEKIZSYfnY83w6ZmOmfz7b/StEnAXaNYmZQkebKwuWNwQLgiwtfWxN/pQOx8djLML+FQpvrclywAC2vfw/retw4rGSoDAltgASd7bDax01qMxPB5Hk5jZLjJZVZgDlDg3YAEXz6Wvt3rOKBcO4llaKJSrKbuQMzMG+aT5tF30+1A1NxNw8gVEIjAJLOVJuubQZSPetkXGIzlF7FgpsQdCwuASNA30vSOF/Dyyu+eCUuQEsUc+BRmtvtcGw2BHnWc3C3JdQV5cjrITrmFstwBax+Ua3Fr7GgbTjUJBIcEAFr62sN/vbvavcTxRUZV01YBtbZQQxub6flNQ2E4RJJAivlQKrhdDmu1wLqflsCdib6bWpmXhczuXLIjHLbKSbFVcbkC+rgjTt+4PjjUVic4FrXuCD4tBoRcgna1NxShgCNjr5exqAXgchcMxX8n52f5HD7sBvr2H671YRQZCigUUGFc3/i7GT+Gtf/mbf+FdKtWDJ511S00tyr6ubUpfyvG8PnaPCsSAqsSTYAA3J/1NdE+G/wCFwKh8WTc7RqdB/M3c/QV0QIKzFZvB5Wm953l7uXrF/CjFgrwiOyi8R/hXC8oMbGKPLYqouS3ndjVg4F8JQYTWJfHaxcm7a/XtU3QRXcY61neIYMmu1GSnC15mFQxzQhsSuIW8rkmO6XJTIMuQ9rH6i1IMljE0siRoYIwjSQ81bgeIC+im+v1+lX0rRlqxjRfw5Blw6jMWFyQShj0JJACkmwF9KisYpEkmFANp3Egt2RrmT7aqf71Wq1Y5aCkcQhAnmE0iR5j4M+H5mZMoAyNfS2ug1vT/AA7hqNiLSASZMOgu62OpO6m9jbTzq05a8y0FCMdkgLMqRLzVDPHzUVs5sCL6eEAA67VsbHRwxZbxy812KM8OSJNAGIU5rj7De9XnLXoWgpkBw8SwvG4dUmzTSAaAsjC5A+VbkDSsOIzGY4lo75C8BY5SbxgNc5NMy97dxV2y15loKMY0MeIeOZZBySG5cHLTe4uwNiw+196OL4lS0qlYka1vFEZJX8AsVOyjtptvV6y14FoEuAPfDQn/AKa/4Wp+gCigKKKKAooooCiigigrWEQ9WmNjb8MgvbS+c96c4ziCHs0hjTlsQRpme9gLnfT8vepjLRloKrgsZIAgzqmVYsgZiMylFv4Ap5l9RuLW2FKfFWDeTiGHWNIHbkyG06lo7Zl7Dv5VdMlGWg5nJhjw+TKztdME12iAupfEX8IcEKi3tcjQftWPD+OYmVo4VxUlmxRjEllLmIw8wbqAdbkHKP179OKUZKDlOPx80sJWSQsyw4tC2VQziKTKLm1xmAsbW3rbDi5MMHRJDHGPwgkmWNM6I6OzMcq2vewuQbD9b9RyV7loOacX+JnWBBHi52bLI0cvLWNZQpIAN1YyEW3UKCNTlpjC/EcrzrzcS8THkcqJYg6TK6KXNgATdiRcMMtr610IpRkoOWji78uMSzHDw2mdHWJWDzLM2VflIFgARaxJ731rdi+NY0piJGneFoMPBLywq5S7g3vmFwDa5F9yNra9MyUZKCK4rj2iVJRqpBVl+rC6H+8Av2aoT41wjNBg4ywLnERqWZQ4zZWuSh0YX7Va8Rgw+XNeykMBfS42v52OtbgtBz3jcMmD5Kq8eflYty8cCRaqiZSFF7EeYOve9q09dngVudiZnV8JFNmVUDRu7qhynLZUsbkkG2/kK6OUoyUHNOF8ZxM7RQjFSANiZI+YApcxiJXX5lAOpNjlH2NKzfFEjLAjY6SGUlhI5C8sIjsuY+ElpGAtYEDS+nfqgjr3JQc3f4okbGqsWIkys7xMsiqVFoyVYIqA2JAIuxLC9hUp8B8aeWSSN5nxBVQxe6tEDexAIRGQnfK19L+VXPJWQWg9FFe0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" name="AutoShape 51" descr="data:image/jpeg;base64,/9j/4AAQSkZJRgABAQAAAQABAAD/2wCEAAkGBhQSERUUEhQWFBQVGB0WFxgYFh8YFxsYGhsdGCAjHRcXJyYfGBwjHBkbIi8hJSopLjgtHx8xNzAqNScrLCkBCQoKDgwOFw8PGjUkHiQ0LTU1NDQuKi81Lik1LCs1KSwvNTItNTAqNTMsLDUsKS01KTYpMSopKSkuLiwsKSk1LP/AABEIADABdAMBIgACEQEDEQH/xAAcAAACAgMBAQAAAAAAAAAAAAAABAUGAgMHAQj/xAA/EAACAQIEBAQEBAIHCQEAAAABAgMAEQQSITEFExVBIlFSoQYyYXEUQoGRB3IjNXSSsbLBJDM0Q2NzgvDxF//EABoBAQADAQEBAAAAAAAAAAAAAAABAwQCBQb/xAAmEQEAAgEDAgYDAQAAAAAAAAAAAQIDBBESBVETITFBcZEVocEU/9oADAMBAAIRAxEAPwDsvSovQPejpUXoHvTd68JqJkKdLi9A96OmRege9E/EANBqfb96X6m19havHz9a0mG/G1t/hbGK8wY6XF6B71p/BxZsoQHz3rXNxAnbSlMDxJBiFiveRlZreSjufK/assdZ/wBGoph00bxv5zt7JnHwje6WHC4vQPejpUXoHvWvG8ZjiIViSx1Cqpdrfyrc1ngOKxzXyE3XRlIKsPuraivo4UvelRege9HSovQPemJJQoJOwFz+lYYXFrIiutyrC40toaDV0qL0D3o6VF6B71uw+JDrcBhvoylTobbHWs81At0qL0D3o6VF6B701mozUCvSovQPejpUXoHvTRNVH/8AVcBe2eQa2/3TW/8AlBZOlRege9HSovQPetuFxiyIrocyMAykbEGl+M8ajwsTSzEhFsCQLnU22FBn0qL0D3o6VF6B70QcTVpHjCuCgBJKEIb6+Fz4WI72OlNZqBXpUXoHvR0qL0D3prNS+OxwijaRg7BdSEUu36Kup/Sgx6VF6B70dKi9A96YjluAdRcX1Fjr5g7VkGoFelRege9HSovQPems1F6BbpUXoHvXnSovQPetcfGVOJbDgNmSMSE6ZbMbW3vf9KfoFOlRege9HSovQPem6KBTpUXoHvR0qL0D3puigU6VF6B70dKi9A96booFOlRege9HSovQPem6KBTpUXoHvR0qL0D3puigU6VF6B70dKi9A96booFOlRege9HSovQPem6KBTpUXoHvR0qL0D3puigU6VF6B70dKi9A96booFelRege9eU4KKDGkeJTEAAd6dqnfxC4pLGsUWHUmWbMARuAoBNr97Gses0+XU4pw4Z2m2317onJXFHOxH4g+M4sMSi/0knpBsB/Me32qtv8XY52UKqR5kMiggaoLm9232quLiAmsdyzoVkzqD4m3y3+nffeljra5JtoLm9hVmDonTOnY9s0crd58/0r0+DqPUp5YImK/UffuuGK+M8XKMsUaw3j5mZtyoGpUtp9rVn/AA6IOPRhIzu0TNJmGobyufm7a/WqY5Jtck2Fhc7Dy+1W7+F3/HD/ALb/AOla8dtBpqeHpq7TbtH9afwWvjll1HlWnefX4dHwLgYrEBrc1spS/dAthbuQGzXt51G47is0bTZhDzFhDZ48xKjOB4s3kGLVN8XjgZbTLG5ALKrEBjYdu/7Vr4aYEgRgscKyqDYkAG42JPzb1yrRmJj5LRiOWRxKHDBnLgrkY5wD8uoG2mtLYFeXBhpUlcuzIhQvdCrEBlCbDKO410qww8GhjDNDEgLKdtLg9r62BpThOGw3LXELEsZy3J7rlFjr5i29BCLipXEMQLMG5pNpuUWIkItzLE6DsPOmEExMUUjsoM5XwzZ3CcsnKzrbUHuddR96lIEw8sEYljjQP41jZhfxEnS9jc76UyMPhogo/o4xGcygkCxIIvqe9zqaCGXhxZsUDNMBCfABI2hEYNz6vsdK9wTtiXCyyugWGNwEcoWLKSzEjU2sPprU8yRIrsSirJ87E2DXFtybbUri8FhGROaIsgFoyzAC30N9R+tBl8O4hnhuzZ8rsgf1KrEA/e3euWcEmxP4CRI8XhI4TzAYpCBLYk3tcHftXXMNiobBY2jy/KArC17XsAO9tbVDH4H4fc/7PFddW1OnfXXT9aCr4DiHOHDcMrSYfDyRMTlcq7uhIy8wWPzC+lvmpPj+Mf8AC8Qg5jTRQSRCN3bMwzG5Uv8Amtb/ANvV74xh8K+Fa8cU8cS3CgjKLDYFb5dPKsm4Vg1gGHZIkiezcskLc6G+4JN+9QKpxJJpp+IpFLKrRxwyRBZGFmUZiAAbeIAi3fStcHxS2JaXF55Egw2FAIjNrzyDU5T4SVJNiQQNDXQMPwyJZHlVAHkADMN2C7ftWvCcCgijaOOJFRySy20JbQ3B30qRzrg+MnjxmGvI4TERO5RsS07EFCQzXACHyygeVY4FJOiyYo4icy5WUHnPYDmAaC/zb+LfU1fcL8HYOMqY8OilCSpAIIJFjr3086YX4ew4w5w4iXkndNcupv533qBzrjfEZJeeYpJR+FhjLM2JMSKzJfwogBlJPdidfvTeCmlxWLwKSTzKsmCzyZHKZiCwucuxPmNfIirpiPhLCSOHfDxswXJci/htb/DS+9bsL8PYeJkdIlVo05aEXuqEk2Fztcmg53DxydMI0fOcL+POGMzNd0h/nbW/a5qwcLdsPxMYWOWSWF4DI4kkMjRsDYHM2ovpp9ftVkT4ew4SSMRLklYu6kXDM25N++le8K4DBhgRBEkebfKNT9zvQRGE/reb+zJ/nqYxnFOXNHHluJL+K+1rAad7lh3qHwn9bzf2ZP8AOalOJcOMj5rgWjZRfcMSjA/YFBQY9cHNdLABCozFj4ixINgBuCLfX6VtHGoyLq6nY63AIYhbg21FzbTvpUc3A2YAqym4iN/UVZmY3A759K14/DJGsSyTQxlYlTxuFuVeNiRm3HgP7igk8Rx+JVY3zZbaAG58WXTsQDuRet3VY72zC/69hci+1wNbb/SocYEvdUkiGZc4RZCwbxghghvkW4t4SRc/TXanBG1BCEFmcEu5sWvpk+XQm1/L8tA8vG4yfmXLYG/iubkgWFtQbbgn7UymOQpnDDKL3O1rb3vqLeVQsvDskkR5kYeOJAFLWvy8wY+YWzb20PatmFjSaKZUljdpGzsY2Dqua2XY3t4e9r60DkfHYyzi/hTLrrclr6ZbXvpW6Hiau4VbEFC+a/kwW1t6jcRweR3MjZL3QhQzAHKGUgsACL57ggHYaGmcBwwo+bwgFSCAWOpYNu2p0Fr6fagOsNYuUXIJOX85L/Pk+XLY662vtTI4rGSRnGlyew8PzWJ0Nu9tqTwMEKIZSYfnY83w6ZmOmfz7b/StEnAXaNYmZQkebKwuWNwQLgiwtfWxN/pQOx8djLML+FQpvrclywAC2vfw/retw4rGSoDAltgASd7bDax01qMxPB5Hk5jZLjJZVZgDlDg3YAEXz6Wvt3rOKBcO4llaKJSrKbuQMzMG+aT5tF30+1A1NxNw8gVEIjAJLOVJuubQZSPetkXGIzlF7FgpsQdCwuASNA30vSOF/Dyyu+eCUuQEsUc+BRmtvtcGw2BHnWc3C3JdQV5cjrITrmFstwBax+Ua3Fr7GgbTjUJBIcEAFr62sN/vbvavcTxRUZV01YBtbZQQxub6flNQ2E4RJJAivlQKrhdDmu1wLqflsCdib6bWpmXhczuXLIjHLbKSbFVcbkC+rgjTt+4PjjUVic4FrXuCD4tBoRcgna1NxShgCNjr5exqAXgchcMxX8n52f5HD7sBvr2H671YRQZCigUUGFc3/i7GT+Gtf/mbf+FdKtWDJ511S00tyr6ubUpfyvG8PnaPCsSAqsSTYAA3J/1NdE+G/wCFwKh8WTc7RqdB/M3c/QV0QIKzFZvB5Wm953l7uXrF/CjFgrwiOyi8R/hXC8oMbGKPLYqouS3ndjVg4F8JQYTWJfHaxcm7a/XtU3QRXcY61neIYMmu1GSnC15mFQxzQhsSuIW8rkmO6XJTIMuQ9rH6i1IMljE0siRoYIwjSQ81bgeIC+im+v1+lX0rRlqxjRfw5Blw6jMWFyQShj0JJACkmwF9KisYpEkmFANp3Egt2RrmT7aqf71Wq1Y5aCkcQhAnmE0iR5j4M+H5mZMoAyNfS2ug1vT/AA7hqNiLSASZMOgu62OpO6m9jbTzq05a8y0FCMdkgLMqRLzVDPHzUVs5sCL6eEAA67VsbHRwxZbxy812KM8OSJNAGIU5rj7De9XnLXoWgpkBw8SwvG4dUmzTSAaAsjC5A+VbkDSsOIzGY4lo75C8BY5SbxgNc5NMy97dxV2y15loKMY0MeIeOZZBySG5cHLTe4uwNiw+196OL4lS0qlYka1vFEZJX8AsVOyjtptvV6y14FoEuAPfDQn/AKa/4Wp+gCigKKKKAooooCiigigrWEQ9WmNjb8MgvbS+c96c4ziCHs0hjTlsQRpme9gLnfT8vepjLRloKrgsZIAgzqmVYsgZiMylFv4Ap5l9RuLW2FKfFWDeTiGHWNIHbkyG06lo7Zl7Dv5VdMlGWg5nJhjw+TKztdME12iAupfEX8IcEKi3tcjQftWPD+OYmVo4VxUlmxRjEllLmIw8wbqAdbkHKP179OKUZKDlOPx80sJWSQsyw4tC2VQziKTKLm1xmAsbW3rbDi5MMHRJDHGPwgkmWNM6I6OzMcq2vewuQbD9b9RyV7loOacX+JnWBBHi52bLI0cvLWNZQpIAN1YyEW3UKCNTlpjC/EcrzrzcS8THkcqJYg6TK6KXNgATdiRcMMtr610IpRkoOWji78uMSzHDw2mdHWJWDzLM2VflIFgARaxJ731rdi+NY0piJGneFoMPBLywq5S7g3vmFwDa5F9yNra9MyUZKCK4rj2iVJRqpBVl+rC6H+8Av2aoT41wjNBg4ywLnERqWZQ4zZWuSh0YX7Va8Rgw+XNeykMBfS42v52OtbgtBz3jcMmD5Kq8eflYty8cCRaqiZSFF7EeYOve9q09dngVudiZnV8JFNmVUDRu7qhynLZUsbkkG2/kK6OUoyUHNOF8ZxM7RQjFSANiZI+YApcxiJXX5lAOpNjlH2NKzfFEjLAjY6SGUlhI5C8sIjsuY+ElpGAtYEDS+nfqgjr3JQc3f4okbGqsWIkys7xMsiqVFoyVYIqA2JAIuxLC9hUp8B8aeWSSN5nxBVQxe6tEDexAIRGQnfK19L+VXPJWQWg9FFe0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50" name="Picture 54" descr="https://encrypted-tbn1.gstatic.com/images?q=tbn:ANd9GcSSyMC1COXwy4WVSG1XgKukdw8hQf0JRoq2zJ4LIddTzVGKpceOxQ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47864" y="2492896"/>
            <a:ext cx="1752600" cy="762000"/>
          </a:xfrm>
          <a:prstGeom prst="rect">
            <a:avLst/>
          </a:prstGeom>
          <a:noFill/>
        </p:spPr>
      </p:pic>
      <p:pic>
        <p:nvPicPr>
          <p:cNvPr id="4151" name="Picture 5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04248" y="1556792"/>
            <a:ext cx="2047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04248" y="2636912"/>
            <a:ext cx="21775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4" name="AutoShape 58" descr="data:image/jpeg;base64,/9j/4AAQSkZJRgABAQAAAQABAAD/2wCEAAkGBxQTEhUUEhQVFhUVFxkWFxcWFxYeGBwZFBYYGxcYGBYcHCggHRwlHBwYITIhJikrLi4uGR8zODUuNygtLisBCgoKDg0OGxAQGywkICQsLC0sLCwsLCwsLCwsLCwsLCwsLCwsLCwsLCwsLCwsLCwsLCwsLCwsLCwsLCwsLCwsLP/AABEIANwA5QMBEQACEQEDEQH/xAAcAAACAgMBAQAAAAAAAAAAAAAABgUHAQQIAwL/xABOEAACAQMBBAcEBwQEDAUFAAABAgMABBEhBQYSMQcTIkFRYXEygZGhFCNCUmJysTOCwdE0c5K0FSRDY4OipLLS0+HxF1N0k8IIFiU1VP/EABsBAQACAwEBAAAAAAAAAAAAAAADBAECBQYH/8QANBEAAgICAQMDAwMDAwMFAAAAAAECAwQRIQUSMRNBUSIyYQYUcYGRoUKxwSM0UhUzctHw/9oADAMBAAIRAxEAPwC8aAKAKAKAKAKAKAKAKAKAKAwaAxmgDNAGaDkM0AZoYPqhkKAKAKAKAKAKAKAKAKAKAKAKAKAKAKAKAKAKADQGKA8Lq8SNS0jqijmWIA+JrDaRvCuU3qK2J+1+k+ziyI+OZvwDs/2iQPhmoZXwR1qOh5NnLWl+RSv+li5b9lFHGPxZc/wFQyyn7HYq/TdS5slsgLvfq/c63DKPBAq/MDPzqL15svw6NhwX27/kj5N4bpudzOf9I386x6kvksrp+KvEEfA23cjlcTf+4/8AOsepI2eBjf8AgjYh3pvV9m6m97k/rmsqyXyRy6ZiPzBEtZdI9+nORZPzoP1XFSLIminZ0HEmtpaGbZvS73XFv+9E2f8AVb+dSRyU/Jy7v05JLdU9jlsbfOzucCOZQx+w/Zb4Hn7qnjZGXg42R03Jo+6PH4J8NUhRM0BmgCgCgCgCgCgCgCgCgCgCgCgCgCgMZoDXvr6OJC8rqiDmzEAfGsNpG9dcrH2xW2VnvL0q80sk/wBLINPVUz8z8Kq2ZHsj0mF+n3LUrnx8IrraW1JrhuKaR5D+InA9F5D3VVlNyfJ6ajEpoSVcT42ds+SdxHChdzyUY5Dmde6kYOT0je/IhTDvsekSO0923t4y00sAcYxCJA0hz5DQYraVfattop0dSjdNKEH/AC1wfO3tjC3S3dX4xcRdZqMYOmR86zZDsSN8LMldKyDX2vREJqR6io0ty0W7J6rbRZku7Nn9LFqLS4HEgPXo78CkrnJB00q24R8aPJw6jkxg7lYuH9vuLGzd24uCea5mKW8MrQhkALyMp+yDpy76i9KL5b4OtZ1KxOFdMdzkkzw2zsKNbcXVrKZYePq3DriRG7uIDTB/iKxKpKPdElxs6x3ehfHUvP4PG53Uu0jWUwsUZQ2V1wD95RqPhWHVJLZJDqePKz00+d65IYVFs6Gov2GPYG+13a4CyGSP/wAuUlhj8Lc1/TyqWFrRycvo+Pf7afyi1N1t/ra7whPVSnTgcjBP4G7/AE51dhdGZ5TN6RdjPflfgbuKpTlmaAKAKAKAKAKAKAKAKAKAKAKAxQCzvfvlDYrg9uUjsxg6+reC1HZYoI6OB06zKlxwvdlK7wbwz3j8c7kj7KD2F9F8fM61z52Skz2+F0+nFWkufkiq0L3kb9k2dtFYfTGhNxIJOrdHbCR5OhIAyQdOfjVmCjGHc0cDIuybcv8AbqXatbTJC1aFTabStkES9eILiIHsqW0JHlg/MVldulNMqWeq1Zi2y29bi/4PbeDYrdbPBabOXDE5uHbPt6lkZiAvPuzyraxN/Trj5I8O+KjGy2179or8fJpT28NxY2sct1DBJbtLGwcknAfAwF1PIVhxUo8ssV2WUZU7K4OSkk+BTvoI45eGOUSoOE8YUqD44U+FQfbM7dcrLqX3R7XzwMG9e+Ess7/Rp5VgKqAoJX7OG8xW9lz3wc/A6VCEN3RXcGyZIrmw+hvMkMscxmjMhwjhgQVLdx7R+A86zDU4a9yPIjZjZXrqPdFrT17EjDZxCGHZscizS3FwJJmjOUVFGSA3jhf1rdRWu3ZUnbbKyWXOPaktLZtR3U8u3MR9YkaMFI7QURRKQeIciCc49RWU5OzRG4UV9P29OUv772aeztiQS/TrySOR7dZGWJYs8RJfV1x3DTy1NaxrTbkya3OuqjVRCSUtc7FvbOzoFVZLW4EqO3CEYYlU4zhhyI8/OopwXmJ1sTJtk3G6Omv9XsyJOQcHIIOCO8EfxqPTR0Nxmvke9zukaS3xFdEyxcg3ORf+IfOrNV+uGed6j0OE9zp4fwXFYXqTIskTBkYZDA6GriezyFlcq5OM1pmxWTQKAKAKAKAKAKAKAKAKA+SaGPAk7/78LaAxQ4a4Ye5Ae9vE+AqC27t8Ha6V0qWTLunxH/cpW4uGkZnkYs7HLMx1JNUHJvk9xVXCqHbBeCd3a2XE0U91cBnigCjq1OC7OcAFhqBUtcFpyZzOoZVqnCmrhy9/gkPoVrfW8r20P0e4gXjMYcsjxjngnkQPId1bpQsjuPlFf1snCuirpd0Je+uUaO5+1oo+uhuSRb3EZV8AkhgCVYAZ1/6VpTPSakWep4k7O22n7ovg89s7ai6gWtojpCH6xnkOZJHAwCRyUeXkKxOxdvbFGcXBs9R35D3JrWvhEdf7YnmAEs0jjkFLaeXZGnyrHqTktFmGJj0LaSX5Nmx3WvJh9XbSEeJAUfFiKyqpyNLOp4tXDkiYh6NL9hqka/mkH8M1v+2kU5dfxV42ep6L77/Mn98/8NP20jRfqHH/AD/Y0rro92gn+Q4x+B4z8iQflWromieHXcOXl/4IS5sp7ZgXSWJhyJDL8G/lWjhOJdjfj3x0pJo3pd7LxozG1w5Rhg+zkjwL44se+tnfPwyCHS8ZTU4xGWy2qk0FtFaXJs5oFIEb+xIxxxHrPZyT3Ed/KpYz3HSejk24s6bZzvh3xl7ryj03cs+tna+vjEnA4iiGAEknBwp7PMA9+OevdSEdvuf/AOZpl3qFSxsfb3y/lIzvJsqSS2uJr6FIbiEgJKhHDMGPslRz07+fzrNsdx3LhmMHJULowx3uMvKfsV1VQ9WMO6G9ctjJlSWiY9uM8j+JfBv1qaq1xejmdR6XXlx34l7F8bH2pHcxLLC3EjD3g94I7iK6EZKS2jwV9E6bHCa00b1ZIgoAoAoAoAoAoAoAoBQ6QN7RZRcKYM8g7A+6O928h3eJqG61RWvc6vS+nSy7Nv7V5/JRc0jOxZiWZjkk8yT41z+ZM97CEaoqKQ07P3YuYFW7xEzRATGBiOs6sa8TJ3d/nUyqcV3fHsca7qVVzdHK3wpLxsnYZoUSS6gj6yyuRwXcA9qF/vAeGT8wamWtdy8P2Oc42ynGmb1ZH7X8r4IJ9q2drHKLEzSSTLwF5QAI0PMKMDJPjUTnGCfaX44mXkyj+40lH/IsWlq8riOJGdzyVRk/9vOoFFyfB2brq6o7m9Isbd7orZsPePw/5uPn+8/8vjVuvHfmR5rM/UL320L+rLD2Pu3a2w+phRT97GWPqx1NWFCMfCPO3Zl9z3OTJatyqZoOAoZCgPiWNWBDAEeB1FNGYtxe0xS270d2c+SqdS5+1HoPensn4VDOmMvY6mN1jJp43tfkrPebcS5tMtjrYvvoDoPxLzHzFVLMdxPUYXWKcj6Xw/hkDHtFyIkd2aOJgyrnQajOPhWne1pMvSxoalKEfqktbJTfbaq3F00kTMY2ClQc4B4AD2e45reyfdLaKvTcV49GrElLb/sSdhuxBBAs20mePr+zCig8S5/yj+gwcH/tvGlRW5FPI6ndZa68VJ9vl/Iubb2S9rM0UmCRghhyZW9lh61BZBxejr4eVHJrUktEluVvQ9jNxamFziRP/kPxAfGpare0qdT6dHKr2vuXgv2yu0lRZI2DI4DKRyINX09raPA2Vyrk4y4aNismgUAUAUAUAUBgmgI7b22EtYHmkOijl3knko8ya1nLtjtk+NjzvsVcfc532vtKS5meaU5dzy7gPsqPICuZOTk9n0XFxoY9KhH2JDZCNaNBeSxK8bOeBGOrBebhfLuOozW8U4fUyrlTjlKdFb1JeX/wOk81vFHNfxJJeLc5jly+DDGwBZGxqNcDyGPU2u9Jdy5PPxrtnOONN9jj4/L+RO2nt2LDCyie3WRSso4yQw7gB3evOq0rPOlo7uNgWd3dfLu14Mbp7qzXz4QcMa+3IQcDyXxbyrFdbm+STqPUa8OGly37F3bt7tQWacMK6n2nOrt6t/Cr8a4x8Hh8vMtyJbm/6ER0r3skOzZZIXeNw0YDIxB1kUHUeVW8WCnYos513EdoQt0t8LiK1vxcTSPItuk0LO5JHWqFXhJPLLIauXY8O9dvjZDC19r2evRbta7e9eO4uJpALcvwvIxALBGU4J54PzrGTXBRi4ryZrlLbTFvd3bFzPFO021pYGiRWRXmb6xiG7KjiBJ0HLPtCpZ0QilqG9mkZNt8jBZ71XkmwrmR5pBJFPEiTAkOVZ48gsOeMkZ8DUTogr1FG6m+xsgp9t3MdpDcrtaRpmchrfrSWUDi7TLxHTQcx9oVL6MXY4KBH3PW0xm3+3rvBa2DcUkCTxh5njBDcR4cqD3aEkDIz41BRTBzkn7Ek5y0jO499Kb5BbbTE9u3tRXTuJjo3FwIykEjQ5B9aXQShuUdMzW+fJcHDkVzdFrkr/fXo5SYNLaARy6kx8kfxx91vlVe2hS5R6DpvWp0/wDTte4/PuiqrSZ7W4VmjHHE2qSL3juI/jVNPtlyesshDKq1GXD90TNpvjOzuLiNbtZWB6mQZAbkvVjBx3DGDn1qWNrctPwc+7pNUIJ1vsa91/yS23tgtPNx3l3bQXEiqEgz7K/YVjnT18SaknDu8vkpYudHHjqqEpRXmX+4lbQsXgkaKUYdDgj+I8iKquLT0z0NF0LoKyPgeeireowyC1lP1ch+rJ+y5+z5Bv19as0Wa4PPde6d3r14Ln3/AILkBq6eQM0AUAUAUAUBhqApXpW3i6+46hD9XAdfBpO/+zy9c1QyLO59qPadAwvSr9eXl+P4E7Z1qXYsUd448NLwcwmdTnuqKCezsZVyhFrepPwWRdxRyLJf2p+khIhFbwKv7HIwxaPy58qua39UOfweVhKcJRot+nb25fP9RS2rGbGNYVlcXEyE3KqRwKr+yhX7/mOXvqvNqHC8+52sXty7HY19MXqL99r3PLc3dh76bhGViXBkfwH3V/Ef+ta1VOb2TdT6isSvS+5+C+tmbOjgjWKJQqKMAD9T4nzroRiktHgbbp2zc5PbZuCtiMT+lexkm2bLHCjSOWjIVASxxIpOg8qs4slGxNkVybjpFa7xblXUn0DghlxLawQz4U9hkIB6zw0wdfu1cryIakm/fgglU+NDXsDYs0e27uTqXWEwlUfhIQ4SIAK3LuPwqCdidMVvnZvGLUmQXRXuLxmf/CNo4AWPq+tVl17fHjln7PyqTJyX2pVs1rq2+Rz6RNg42TJb2cH2oyscSeEqljgc/Emq+Pb/ANZSmyW2P0aRo7gbiW30SF7q0HX9ot1qnOjnGVOnLHdW2RkTdj7Xwa11rXKNjpH/AMIIYmtIlntsASwdWjHsnwIJ4SumnLFa4/pvfc9M2t37ITLHdya72jBNb2D2MMbIzlgVGUbJwMDU+zge+rUrYxqak+5kSrbntLReK1yy2BoBM3/3LW8TrIgFuFGh5BwPst/A1BdUpnX6X1OWLLslzB/4Ke2Rc/R7qN5EP1UgLqRr2T2hjxqlH6ZcnssmCycdqt+VwNN/umZ7iS5a6g+jOxkMxftcJ14eH7wGnu91TzgpS798HHq6h6FHo+m+/Wta4I3edHvZprm3ic28ShesI0KxDBbPeeZ9BWtqc/qS4LWBZXi1qu2S7pPev5FcN3g4xqCOYPlVdPXJ2pJTjp+C/uj/AHg+l2qsxHWx9iT1A0b3jB+NdKmfdE+d9UwnjXuPs+UNFSnOCgCgCgCgITfHbItbSWX7QHCn520X56+6tLJdsdlzAx3kXxh/f+DnVmJJJOSSST4knJNct88n0iutQSivYddkXNlDZiCd34rvtyyQkHqwjfVow5nxI9atV9sY8vyedyYZV2S7a19nhP3/AINS52XPYYu7S4WSInAkjI7+SyRnn8/dWjg6/qiyeF9Oc/RvhqZAwRS3dwFGXlmfUnxY6k+Q/QVEu6bOlOVWJVtcRijoPdnYkdpAkMY5DLHvZjzY10oQUVwfPcvKnkWuyXv4/BLVuVgoAoDFAQ28m8K2YQtGz8Zb2WjUKI0LMzNI6gDA8a3hFyekYbSF3/xRtvu/7RZf8+pP20zXviH/AIo233f9osv+fT9tMd8T6TpOt2yFiZjgnhWezLEKpY4AnydAT7qw8ea8jvQ7o2QD461Cbn3QBQBQBQFV9LW6wx9MiHLAmA8OQf1HI+XpVW+rf1HpuhdQ0/Qsf8CFu/eW8TM9xAZiADGnFhOLXJcd45ePKq9U1Hblyd/OxrLklU9fLLE2dtU3RguFnihgjVlubdiAo0IOBjUEcs8tKtRkpLe+DzN2M6O6Di3Jtdsirb3g6yTqz9Xxtwfl4jw/LFUpcSfwexx+51RU/OlsZejPbX0e8VWP1c/1bev2D8dP3qlon2y18nK65ietR3ryi+RXQPCGaAKAKAwaGCpOmjauZIbYHRR1rerZC/Li+NU8mXOj1n6cxtqVz9+EJG7WzBc3UUJOFdu0Rz4VUs2PPA+dQVw3LR38+90USsXsM0mxbN1+kzLJaW7N1UMa8RlkIJBkYMMj0x3HU1O6ov7lpHChnZC1XW++S5b9l+BY3h2Z9FuJYA3EFIweWQQCpI8cGoLFptHcwr1kUqxrTZYfQ7sHAe7canMcfoMcTe86e6rONDjbPO/qHM3JUJ+PJaAq0eYM0BjNAZrACsgr7ph/o6/1d1/dnqzi/eaSOdsV1CsAx5VngaJfdMf40n5Jv7vLUVv2s2j5Or4PZX0H6Vxi0j0oDFAZoAoDxuYFdWRgCrAgg94IrDW1ozCThJSRzlvLsg2lzJAeSnKnxRtVPw09Qa5lsO2Wj6P0/KWRRGb/AIJq12fZW1vDPdq88k4LRxKeFAFIHab4fyqVQjGO2c62/Kyb5VU6io8N+5G7cv2ugHS1SGGIYHVKeEZI9p8YJ5VpOTmvt0kW8OqGPNxnZ3SfyyEBI5HBGoPmORqNcM6U13QcTo/dXan0m1hm72XtfmGjD4g104S7o7PmubQ6L5V/klhW6KpmgCgMMaBLZznvnf8AX3tw+dOsZF/LGeEfpn31zLZd09n0bpdKqxYJe63/AFM7r2yNIWa6FrImDExGhbXOTyH/AFrNaTe9mnUbZxj2qvuT8ob5LO7DG5nWDaKxrmIrKoWPByW4AuO4fCp5KXl8nDjOiSVUN1788eRBup5Lmcu2skzj+05AAA8OQqs33S/k9JCEcajjxFHRmxLBYII4V5Roq/Aan3mulCPbFI+dX2u2yU37s362IQoBL6Q95/oqBUcowHWyOoUssasAqgMCOKR8IAe7jPdU1NfczST0au6nSPDOv1hBwNXUYK+csOpQfjXiTTORyrayhxCkh6hmV1DIQykZDKQQR4gjnVd8G4hdMP8AR1/q7r+7PVnF+80mUpuNapLf26yJxx9YDICCV4QCe35ZxV+6WokEFyWP04Wlr9GgkhSIOJeAtGFBClGPCQPMDnVTFcnLTJLOEVlup/Sk/JN/d5au2/ayOHk6ug9lfQfpXF2WiP2vt2G3wJGJc6rGg4pG8wo7vFjgDvIraMWzDeiuL7pLaS5SOKRVIbKxpwujkH9lJOdCzjKjg0DFe0eVWVj6js07i0tnXqTRJLGcq6hh7+4juI5EeVVWtPRujZrBkxigKw6aNl9mK5UaqTG/o2qn3HI99VMqPCZ6b9O5LjOVPzyLO6e05ZIxbiyjvBESycePq+I9+RjGde6o65NrWt6Oj1HGqhP1XY4d3D17krt2z2hLEwup7a2hAP1IdRnGoXA5/H3VvPua5KeLZiVzXpwlKW/LRXNVD1O3pFvdC+0OKCaE/wCTcMPSQH+INXsaXGjxv6ip7b1YvcsgVZPOIzQyFAae1rkRwyyHkkbt/ZUmsS8EtMe6yMflo5lZydTzJyffXKfLPp1cVCKS9ht3Nt5JEKDZ8VwnESZpcqF8R1uOQxyFT1f/ABOH1ScIS7vWafwv/o3t6Y9mwxMIDi6IwVt5XaJTnUM2gIxnSt7PTS0it0+OZfYnNfSvdrkiejqyEu0IQeSEyH9wafPFQ48dzOl1u708V69+DoAV0j5+ZoDV2lfJBE8sh4UjUsx8h/HuolthnN3SFtx5p2RtG4uOYZyA+MJED4RJ2fzmQ99dbHr7UVpvYqQysjBkYqy6hlJBHoQcip2kzRcD1un0jy27YkJAJ1dRlW8TLDkAnvLpwt48VVbMZPwSKY3b7byLe2fEi+zFclmQ8UWtuw0kHI504WCt5VXrg4S5N29k9s2aHZNtYQRxgy3TonFoMu4DO7tzIGcAeg0qOXdY2bLgW+nWz4Le2JK561gAi8KgcJJ0ySST3mpcT7jS3wVjukubuMDmVmxj/wBPLV637WRw8lwb1dJYhXgjJj7IHIG4OnNYz2Yh+KTXwQ6GqFeM5eSZzKh21vJNcFgTwIxyyhmLP4dbITxSe/QdwFXoVRiQubZDqxBBBII1BHMEciPOpNGpe/RNvSJAI3P7Uk92FuAAZEA8JF+tXz63wFczIr09liEvYtAVVJDNAL2/tj11hcLjUJxj1jww/So7Y7iy70670smEvyU9uNcYknj4mUTW0qArnIYLlCMa551Rpetnsur1d0Yy+JJ/0F2XJY8eeIc+LPF7861pLu3ydGpV6XZrX4PitSVPY+9Dl3w3rJ/5kR+KEEfqas4r+rR579RVp0Rl8MukVePF+5mgCgF/f6Xh2fc+cTD+0MfxrSx6i2Xumx7sqC/JzyK5a5Po74LG3YN+LRFhmszEw0imIzgkkhhp31cq9Tt4aPK5/wC0le3KM9/KI7fS0lWANLbWcZLgdZbkZPPTGO+tbY8b0ix0yUZW6jOX8NG30MwZu5W+7Fj+0w/lTEXLMfqSeqor8lyirp40zQFX9LG9IjHVoQepZSRoQ87DMSEeEY+tPn1Y76tY1e3tkc3wUOWJ1JJJ1JJySTzJNdNLRXMVkBQHtBdOgcI7KJFKOFJAZSMEMORHrWrivLMptF67r7Wt9qWNv1mPpNk8LEZwwZGChx4o65/SubZB1zf5LEWmaX/1CN9Raj/OufglZw/uNLfBS1tcvGweNmRxnDKSGGQQcEajQkV0mt8Mh2ebHJJOpOpJ5k+JNEtB7MVkBWATO6u1jBMMtwI5ALfcdWBjmx+BtT4qWHfUdtakjeL5OnN3Nq/SYFcjDjKSL92RdGHmM6g94INcice16LCZKVqZPC9j4o3U8ipHxFYfKN63qaf5OabCaSKVTEWEinClRk55aDvrmJuMuD6TZGu2n6/DRbV+AUgk2glqITBGZDKpE/WkHjCge731detco8bV3bccdy7t8a8FU7aaEzyG2DCHPYDZzjHnrzzVGzXdwezxFd6S9Xz7kx0by8O0rfzLqffG3/SpKHqZR63BSxG/g6BrongAoAoBY6ST/wDjrj8o/wB4VFd9h0ek/wDdwKArmn0T2H3YOzNlSW8ZYq1wVHGkk7x9rvwcYPuq3CFT8nl8zJ6hXa9L6fnSZo767EEEaFLLqFLftRcdYGyDgYzkeOcd1a3x0ifpOU7bH3T2/jWv8kz0Jft7n+rT/eNZxfLIP1Mvor/lluirp5IzQCdvRuHFchioUF2Lsj5MbMcZYEHijcge0h8MhuVTV3OBo47KY3k3CngfCK2TqInI4yPGOQdiUeQw40ytX68hMidehPYYJBBBGhB0II5gjuqwtM0ZihgKAk92Lho7y2ZWKnr4gSDjKtIoYHyI7q0tW4vfwbR8nTO8WyIrs9ROoZHikz4g8UeGU9zDmDXIhNwe0WZLaOXtsWBt7iaBjkxSPHnx4GIz7+ddiE+6KZVa0albmAoNG3s3Zss7ERLxcOrMSAijxd2wqj1OtaSmomVFstLc7osLYklwRoQ8inh7v2cJwX7+1IAPwMNapW5PsiWNZbmyNkR26kRg5Y8TsTlmYALlj6ADAwAAAAAKpOWyVIkKwZPiTkfSsPwZX3I5usLhUu1csyKspYsoBYDiOoB0JrmJpT2z6POEp4vZFbbXj+g13myrG4ja6e/uSOsEReSJmPGRnhAC5xjw0qy64z52cOvMysaXpRqinr2FXeXZQtbh4Q/Hw47WMe0oPL31WnDteju4GS8ir1GtNm3uH/8AsLb+s/8Ai1bU/eiHq/8A2k1+DocV0j54ZoAoBc6Q0zs658oyfhrUdq3Bl/pctZcP5OfBXMPo497s7d2dBbpxIwudeORYgxzk4wX0GmKtVzrS5PM52Hm3Xvtf0/GyO3t23b3CDglupJAQfrioQDvwi4APurS2yLRZ6bhXU2PuUUvwSXQ5c8N66ffiP+qy/wA62xX9RD+o4bojL4ZdIq8eMM0AUBr3tnHKhSVFdDzVgCKb14BV/SFuTbheMtxE6IhP+M6chE2plA+44P51q3VdIilFFO7b2cLeUxiRJAADlDyz9lxqA47wCfWuhCXciFo0K3MGzstsTwnXSWM6DJ0kXkO81pP7GbR8nSG+G8q2Fu9zL+2cFIIjz11APwDMfIDuFcqqvvlonlLSOaridndnc5Z2LsfFmJJPxJrrJaWiu3tnnWxgat092opwsksqlSxDIGICAfbncDKKe7AOdAWXOar22uK4N4RRfe7m6VvAiEBXK6oQoEa+caZIB/ESW151zZ2NlhJDHiozJmgCgNXaUwSKRzyVGb4KTWJeCSmPdYl+Uc3bJeISo1wpePOWVdC2h0z5muWnHf1H0i6ux1dtT09DYN8LeZTDc23BboyvCkJwVKZHa5ZyDrVhXR0kcWXScit+pXPc/fYsbxbT+k3Ek/DwhzovgAAAPgKr2S7pHZw8Z49EYPySXR3HxbStvJmPwjY1JSvrK3WpaxJHQYronz0zQBQEbvFa9bbTx/fidfiprEvtZPjT7Loy+GjmoVynwz6dF7imFYM8hQcE/uLfiG/t3OgL8B9JOz+pFS0y7ZHM6vT6mJLXtydDg10j54ZoDxurtI0LyOqIupZiAo9SdKJbBX+9vSVHCCIjw55My5kYdxigJBx+OThHIgNVmvHcuSOUynNu72zXBbBZA2jHiJlceEkn3fwKAo8KvwpjEhcti+BUxqFANPRh1f8AhW167HDxMRnlxiNuDP72PfUGRvsejeHnkZ+nQlns3PORJmA8F4o+AeWmp8yahw15N7EVfVwhCsg9bW4eNw8bMjjkykgj3isSSfkynoft0ekqSAhZCFHeQPqj+eIewfxx+OqtVW3GT5RIrC5dgb2wXIXtBGf2RxAo5/zUg0c/h0Yd6iqE63ElUtjDUZsFAK3STf8AU7PmPe4EY9XIB+WT7qiul2xOj0qr1MqC/qUEa5p9FfwYoEtIKaH8jt0RWvFfhu6ONz72wo+RNWMZbls4H6is1jqPyy8BV88QZoAoD5Zc5HjQJ6ZzXvFZGG6niP2JXA/LxEr8iK5lkdSPpXT7fUx4S/BHVoXAoD6RiMEHBB0PmOVYT5NZxUotPx4Ojd0tqi6tIpu9lAbyZdGHxzXUrl3RTPmubR6F8ofkmDW5VKW6Vru7hZ24+LhcEMRkJFJgRtEnshg3EjOQWBK4IDCruMovyRTbKhlkLEsxLMdSWJJPqTrXQ0l4IdnzWTAUAUB9RtggjTBB+dazW4sJ8l5dMWwluLc3AbD2kKMBnQrI/aUjxwoI9POufjT1PXyWJraKLrpFcKAKAKAkdh308cipAcmRgvVkZRySMcSHTnjXmO4io5wi1yZjs6T3F60wcUrllYjqsknshQCwZu0UZuIrxEnh4da5Nmu7gsrwMtRmxUfTNtfikitlOiDrH9W0QfDJ94qnky9j1n6cxtKVz/hFaVUPVBWQFAWr0J2GlxMe8rGv7oJb9R8KuYseGzyH6ku3ONZaVWjzAUAUB8k0Me5THTDszgukmA7MyAH86aH5EfCqWTHUtns/07kJ1Op+zEGqp6QKyArDQLE6ItviOVrVz2Ze1Hk8nGMj3j5jzq3j2ezPMfqDCbj68fbyXCKuHkPYXt99iC5gJCcboGwv30YYki966jwZUPdUlU+2RrJbRzJtWwMErR54gMMj40dGGUceoI9+R3V14T7kVpI1K3MGxY2MkzcESF2xkgYwB4sx0UeZIFayko8meWNh3NENu0s4dy0UrRsvZjDRRl8jPak5cwAvgWquru6Wkbdgvbs7JN3dQ24bh618FvBQCzEZ7+EGpbJarZrFclg9Mu13RYbSLswOvWkk5eUq2FZj4aZHjpyqriQ7m5Elj0V7u5apLcokoLIRIWAOCeCJ2GG7tQKt2PUWyOPLJjeDcieBsIrtpxdUwHWhfFcdmUeaHI71FR13qRtKGhVqfhmnIVkFgdFe7JnlDsDhuJR5RDAmkB7ic9Uv5nI9mqeRbpaJYROhokCqABgAYAHIAchXNfknNTa+0EgheaQ4VBk/wA8ycD31iT0tklNMrZqEfLOcNq7Qa4mkmk9qRuI+XgPcMD3VzJy7pNn0rFojTVGuPsatalgKwDJrLQb1yzoLcDZX0exhQ+0w42/M5z8gQPdXSqjqKPnHU7/WyZS9vAxipCgZoAoAoBU6Sdi/SbJ+EZeL61PElQcgeoyKiugpROn0nK/b5Cb8PhlB5rmn0Pa1sKyArBk+4pCrBlOGUhgRzBByCPSsptPaI7IRlFxl4Zfu4m9C3sAJwJUwsi+f3h5GujXZ3o+edSwJYtrXs/AzVLo55S3S5ukeLjhUk9qSNVBJIJzPEB4g5lUczmQDlV7Gt1wyGcfgV91+jya4b6xTodY1IGPKWXVY/wAo4n/CKmsyFHwaxgXNu3uRBbKoZVYqchQCI1I5HhJJdvxuSfDHKqE7pSJlHRFdMI/xdf6u6/uz1Ji/eYmUFsraLW00c6e1E3EB445g+oyPfXSnHuWmV0+R76ZwTLZvg8P0VBnGmSScZ8cd1VsV62vySWChup/Sk/JN/d5asW/azSHk6luNnxzRBJUDqQDg+IGhB5gjxGtcbbT4LPsVzvl0ZCXLx5c+IwJ19SSFnHk5D4z2joKtVZDj5NJQ2VW+504mCHWPiw8oBHAoGWMkZ7SMFBIVhrpgnNXfXjraIuzk6E3I2ILa3Xs8LOq9nvRFGI4z5gZJ8WZjXLtn3SJ4rQwmozbyUx0o71/SJPo8JzFGe2Rydx/Bf1qjkW7ekez6F070o+vYuX4EE1WPRhWQFYBO7l7GN1dxR4ygPG/5U1+ZwPfUtMdyOb1XK9DGb93wjogLXSPnb5PqgCgCgCgMMM0G9HP/AEgbANpdsAPqpcyR+89pfcfliudfDtls990fN/cUaflcMWaiOwFYAUBIbC2xLaTLNCcMNCDyZe9T5VvCbh4KmZhwyodky/N1t44r2ISRnDDR0PtKfAjw8D310YTUls+f5mHPFscZf3N7aezY504JV4l4g2hIIKnIIYEEeHmCR31InoqGxa26xqERVVVGAqgAAeQFYb2D1oCvumH+jr/V3X92erOL95pM52bka6jK3uPvSbtKXhtYC4MbW8M+AoBzwFVBOdcDJ7tWNVcdLl/k3mxa3U/pSfkm/u8tTW/azEPJ1dB7K+g/SuMWkelYBHbQ2NDM6vJGrOhBVtQeyQQCRzXIB4TkaDStk2CQJrAKx6Rt+wvFbWrdrUSyD7Piqn73n3VVuu9kek6P0hzfq2rj2RVFUmexS0YrJkKAKAuroo3f6i2M7j6yfBGeYjHsj38/eKvY8NLk8J1zM9e/sj9q/wBx9qwcQKAKAKAKAwaAXd+N3Be2zIMCRe1G3gw7vQ8qjsr7kX+nZrxblL29zn+aIoSrAqykhgeYI5g1zmu3g+iQsjZBSgeZrBIFDAU8De/Bu7J2pLbSCWByrD4EeDDvFbQm4vZWy8WGRDskt/8ABc26W/8ABdYSTEU33SRwsfwHPyOtXq7lI8Tn9ItxnuPMRzBqY5BmgEXpVtjJFGi57azpnhcqC8DBeIqpIGdM4qfHepbNJlL/AP2Lc/ei/wBo/wCTV/8AcIh7D7k3Ku2xxPG2AAOI3BwByAzDoB4UV0V4MuOza2NunPBKJXKFVSXRFnLEtC6gAdUMnJFazuUo6Cjo6Rg9keg/SuWywelAa1/fRwoXldUQc2YgCsNpLk3rqnbLtgtsqTfTpHaYNDacSRnIaTk7Dl2fur58/Sqdt/sj1vTehqH/AFL/AOxXtVdnpYrS48GKyZCgCgGjcDdk3lwOIfUxYaQ9x10T39/l61NTX3PZxusZ/wC2r7V5ZfiIAMDQDlXQPBNtvbPugCgCgCgCgCgA0BWfShud1gN3brlwPrUHNgPtAeIHPxA8qq31b5R6PonVPSl6Nr4fj8FSCqR7NaHLcDdsSt9InAEKNhFYgdbL9lBnuz8asVVL7mcDq3UHFejV5938I3d5NnG4tp7qa3+izwOFOBhJVJwPVgCO0Of6bWxTTkyrg5LpvjTXPujJf2YhFDgHBweRxocc8Hvqr/Q9NGcG9J8mKwbSS1pjZu90gXVsApbrox9mQniA8Ffn8c1YhkOPDOLl9Ex7uYcMsTY/SZZy4EhaBvxjs+5xp8cVZhfFnnMnomTU+F3L8DXabRilGY5EceKsD+lTKSOXOmyD1KOjZzWSMKGDBYeNY2ZUWyI2nvTaQftZ4wfAHLf2Rk1q5pe5apwci37IsSNt9LC4K2kRY/fl0X1Cg5PvxUE8lf6TuYv6dnL6rXr8IrrbO257puK4kZz3Dko9F5CqsrJS8no8bBox19EdEeBWnguvkZt1d2evaVp+ILAgkaFQRM6kZHCDyB8amqr7pbkcbqHUfTUY1eXxv2RJbOhstoB4IoBbXCgtCQxIfh1Kv541/wC1brssWktMqSlk4Uo2zl3wfn8COR4jB8KrHoYttJr3N7YmyZLmZYYhlm5nuUd7N5Ct4QcnwQZeVDFrc5s6C3b2HHaQLDGOWrN3s3exrpQiorSPnmXlSybXOX9CWrYrBQBQBQBQBQBQBQGCKBFS9Iu4ZQtc2q5X2pIx3eLqPDxFU7qfdHq+j9YS1Tc/4ZX0u0ZXjSJnJjjJKL3AnvFVnOWtHoo4tXe7Elt+487BsOviibaF3xo2sFsZR2yo042zp4YPv8KtVpyX1M87l2qqcli16f8Aqlr/AGMdItxJ9EtEliWKQvI3VoBhVTsooxz0YetL0+xaM9FivWsmntJIjb7cN14UimjefgV3tyQrgsM9kk4bkdNKjlR7p/0LtXW03ucGo713ewoyxFWKsCCpIIPMEcwagfD0dquSlHuXK+T5rBv+TMbFTlSQfEHB+IrKbRpOuEvuSZvw7euk9m4mH+kb+Jrb1JfJXlgY8vMF/Y9m3ovDzuZv7ZrPqS+TT/03FX+hGjcbRmf9pLK/5nY/qaw5yJo4lEfEF/Y1q08k30+3Bmn8m3vwes9q6BWdGUOMoWBHEB3jxFbNOPkijdCbai9tE2mxEksDcwljLC+J0J5IeTr5DT5+FSdice5exzZZsoZfpWfbLx/IwHajy2sW0Iji6siIpvCSLkCfHOf97yqVTbj3o5ksdVXvGn9k+Y/hnhe7csoX+l2qk3MqkhD7EDMCHbzJydP0zWHZBfUvJJXh5dqWPbxBe/yKWy9my3MqxQqXdjn011Zj3Cq8YucuDuX5FWLV3SfCL33M3VjsYuEdqVsGR/E+A8FHcK6NcFFHgs/PnlWdz8eyGLFSFAzQBQBQBQBQBQBQBQBQGCKArffjo5Ehae0AWQ6tFyVvEr4N5cjVe2nfKPRdM61KpqFvK+fgqW5tmRmR1KsDghhgg+hqg00evhOFy7o8pjls7bsNxc2bXB6uO0iIIY8XG6ezg+eAdfDFWVYnJM4VuBdTVYquXN+3siTttswzwybRltVa4tpVPZdkJU4EbMBkEroP3fdUicWu/XKKFuLZTOOL36jNf5IzY9kszS7Tvl+p4yVjAP1kjHQD8A8e/Hka0rj3PvkXMvIdFccOh/V7sit+9nJBeyJEoVCFZVHIBlB099RXpKejpdIunbjKU3vyv7GpJsUiyS7L6PKYgmOeM68WfI91a9n0dxJDMcsp0Je29kfaW7SSLGgyzsFUebHArWK29ItXWxqg5yfCJDePd+WzkEc3CSy8QKnIIzjnW1kHDyV8LOhlQ7ofJ7bvbA+kLLI8nVQwgF2Clm7XIKg1NbVw7iLPz3jNQityfj4PPbuzoIkR7e5EwfOVK8MiY+8vgfdSyHatjCy7rHKNsNa9/KY33u7FtLBHbwqEvFt0nB7pQ3tqSe/TI9asSqThr3OJT1K6u52WPcHLX8EfawNe7NMIVjc2L9lcHiMbnVcc9NR+6Kj7XKvXuWZWRw81W/6JmpYJcbLYTSrGRKDG9uXHGyEZyyjPCNOf861j3VLks3Sq6juuvf08qX5NTau8itE1vawLbws3E4DFmcjlljyA00HhWJW7WorgkxenShYrbZ90l4+EeW7O7E96+IhhAe1IR2R6eJ8hWK6nJkub1KrFi9vcvgvDdfdmGyj4Yhlj7bn2mI8fLyq/CCiuDw+Zm2ZU+6f9iaFblMzQBQBQBQBQBQBQBQBQBQBQGCKAgd5t07e9X61cOB2ZF0ce/vHkajsrU0XcPqF+LL6Hx8FR7ybhXVqSwUzRdzxgkgfiTmPdkVTnQ4+D1+F1qjIaUn2y/wAC7a7QkjWREYhJRwyL3MB4+HrUSnKPB0Z0V29s5c68Mm5d97vsdUyxIiBBEqgxkDxVs86k9Z8FD/0arTcuW+d+58b87XjurhZoiTmFA2RjDrxZGPhS2SnLZv0vGnj1OE17vX8E5LseS42ZZxW5jYq0kjr1ihgXJwME/iNSOHdUkc2ORCnOsnanrhLg8dydli3nmuLv6tbQYydcSSjC8uZAYaD7wrFUFFtsl6pl/uKoVVc9z/wjZ3giiudnBop/pElo5LOUKt1cpJOh7gdfdW1mpR2ithOeLldtke2M1/khNxp5FlcRXK27lOyJAOrkYclYnQevPnUVLf8AB0urxg4Jyh3L8eUTW993xWRS8a2e7Mg6v6PglU+1xkcu/wCVS2OPbz5OfgVT/c7qUlDXOzx3m35k61VspeGJEReIIAxK8xlhnh5fOtLLn3cFjD6NGUH665bfv4IK/wB6JnnaePEDyLwOYsji5anPf5itHdJvaL1XTKY1qEtySfG/YjLS1luJOGNXldjrgFm172P8TWmpTZastox4bbSSLH3X6LeUl6fMRIf99v4D41arx/k81n/qBy+mhf1LOtLRIkCRqFVeSqMAe6rS0eZsnKx903tnuKyamaAKAKAKAKAKAKAKAKAKAKAKAKAKA+SKD+Bd25uVaXWS8QV/vx4Vvfpr76jlVGRfxup5FD+mX9H4EPa3RPMuTbyq4+7J2W+IGD8BVaWI/Znfo/UcH/7sf6oU9obp3kOeO2kwO9RxD4rmoZVSXlHYq6riW/bPX4IZ0KntAqfMEH51p4+S3Gddi40z6adiCCzYOpHEcEjkSM6nl8KbZn0od3ctBHMyghWYAjBAJAI8CBzFNsShCb2/Y8yw8aakbucX7mzaWEsmkcUj/lRj+grZQk/Ygnk0V/dJDFs3o8vpucYiHjK2P9UZPyqSOPJnNyOu4tfh7/gc9j9FEK4NzK0hH2U7Ke/7R+IqaOKlyzi5P6itlxUu1D3szZUMC8MMaRr4KoHxPf76sRio+DhW32WvunJs3a2IjNAFAFAFAFAFAFAFAFAFAFAFAFAFAFAFAFAFAGKAxigXB4zWkbe0it6qD+tNG6snHw2aEu7Vo3tW0J/0a/yrT04/BNHMvj4m/wC58DdSy/8A5Yf/AG1/lWPSh8G/7/J/82bMGxLdPYgiX0Rf5Vt2R+CGWRbLzJ/3N5IwOQA9BWxE5N+TOKGDOKAKAKAKAKAKAKAKAKAKAKAKAKAKAKAKAKAKAKAKAKAKAKAKAKAKAKAKAKAKAKAKAKAKAKAK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55" name="Picture 5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36096" y="3356992"/>
            <a:ext cx="871643" cy="83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7" name="AutoShape 61" descr="data:image/jpeg;base64,/9j/4AAQSkZJRgABAQAAAQABAAD/2wCEAAkGBhAPDxASEBAQEA8NERQQEBAQFhMQFhUWFRIVFBQQExIXJyYeGBknJRISHy8gIycpLCwsFR4xNTAqNSYrLCkBCQoKDgwOGg8PGSkkHyQpLCwsLCwsNSosLCwsLCwsLCwsKSw1LCwsLCwqLCwsLCwpLCwsLCkpLCwsLCwsLCksKf/AABEIAL0BCwMBIgACEQEDEQH/xAAcAAEAAgIDAQAAAAAAAAAAAAAABgcCBQMECAH/xABEEAABAwIABwwHBwMEAwAAAAABAAIDBBEFBhITITGSBxQXIkFRUlNUkdHSFRY0YXF0kyMygaGzwcNCYrEzQ4LhZHKi/8QAGQEBAQEBAQEAAAAAAAAAAAAAAAQDAQIF/8QAJREAAgEEAQUAAwEBAAAAAAAAAAECAxETURIEFCExMiJBUkJh/9oADAMBAAIRAxEAPwC7sy3ot7gmZb0W9wWaIDDMt6Le4JmW9FvcFmiAwzLei3uCZlvRb3BZogMMy3ot7gmZb0W9wWaIDDMt6Le4JmW9FvcFmiAwzLei3uCZlvRb3BZogMMy3ot7gmZb0W9wWaIDDMt6Le4JmW9FvcFmiAwzLei3uCZlvRb3BZogMMy3ot7gmZb0W9wWaIDDMt6Le4JmW9FvcFmiAwzLei3uCZlvRb3BZogMMy3ot7gmZb0W9wWaIDDMt6Le4JmW9FvcFmiAwzLei3uCZlvRb3BZogMMy3ot7gmZb0W9wWaIDDMt6Le4JmW9FvcFmiAIiIAiIgCIiAIiIAiIgCIiAIiIAiIgCIiAIiIAiIgCIiAIiIAiIgCIiAIiIAiIgCIiAIiIAiIgCIiAIiIAiIgCIiAIiIAiIgCIiAIiIAiIgCIiAIiIAiIgCIiAIiIAq/wlusthmli3q52ZkfHlZwC+Q4tvbJ0alYC89Yye3VfzM36rlRQhGbdzGrJxXgnvDI3sbvqjypwyN7G76o8qrFFVghowyy2WdwyN7G76o8qcMjexu+qPKqxRMENDLLZZ3DI3sbvqjypwyN7G76o8qrFEwQ0MstlncMjexu+qPKnDI3sbvqjyqsUTBDQyy2WdwyN7G76o8qcMjexu+qPKqxRMENDLLZZ3DI3sbvqjypwyN7G76o8qrFEwQ0MstlncMjexu+qPKnDI3sbvqjyqsUTBDQyy2WdwyN7G76o8qcMjexu+qPKqxRMENDLLZZ3DI3sbvqjypwyN7G76o8qrFEwQ0MstlncMjexu+qPKnDI3sbvqjyqsUTBDQyy2WdwyN7G76o8qcMjexu+qPKqxRMENDLLZZ3DI3sbvqjypwyN7G76o8qrFEwQ0MstlncMjexu+qPKnDI3sbvqjyqsUTBDQyy2WdwyN7G76o8qcMjexu+qPKqxRMENDLLZZ3DI3sbvqjypwyt7G76o8qrFEwQ0Mstl1Yo4+DCMr4xAYs3HnLl4ffjBtrWHOpYql3H/bJ/l/5Gq2lFWioysimm243YXnrGT26r+Zm/VcvQq89Yye3VfzM36rlt03tniv6Rrl8X1c1FSOmkZGwXfK4Nb+J1q0lOzgbAU9ZJm4GFxH3jqa33udyKdUO47cfb1JDuaJv5Xcpvi/gOKgp2xsAGSLyPOguNtLiVBcZN1aQSOZRNaGsNs68ZWVbot5lHknUdoFHCMFeR2ptxyO3EqpL/3tbb8lXuHMFGkqJIC9shiIBc24BuL20qT0W6zWsP2rYpRzAZv8wolhKtM88spFjM9z7a7XOpbU1UT/ACZ4m4NfiddF8Uo3PMAb7rGlwvFTWkf7yPut/daSlxV2ZpXdjdYP3JHyQxvfPm3vaHFlr2vpstLjjiUcHNidnc6JS4HRa1gLf5V0PqmNeyMnjyAlrfc3Wf8AChW69Dejid0JgNof9KOnWk5pMpnTio+CpURFcSm9xQxXOEZnxh+bEbMsutflsApbwOf+V/8AK59x6itFUSn+t4Y0+4DT+a5N0DHeooqiOKncwcTKky25Ws6Lc3KpJTm6nGLKIxio3kays3HpQ28VQxzh/S8EX9wKg+E8FTUspimYWPbyHURzg8oVqYiY+vrpHQzsaJQ3La5ugOA1gjkKbq+DGyUYlsM5A8WP9rtY/wAJGpOM+MxKEXHlEqFfEX1rbkAcpA7yqycnOANzE1dNHMZ83nRlBuTfRyLTY4YqjBz4mZ3OmRpcdFsmx0K6sE0ghp4Yxqjja3uCp3dLrc7hGQA6IWtjt7xr/wAqSlUlOf8AwonBRiRZSvE/EgYRjkfns2Y3ZOTa/JruoorJ3HJuNVs9zHD8wf2W1VuMW0ZU0nKzIxjjij6OdEM5nBKCb2tayjqs/dki4lI7+97TsgqH4kYCNZWRtIvHEc5LzWB0NPxXKc7w5M7OP5WRIMEblD5oI5HzZt0jQ7Iyb2B1X96ieMeCmUlQ+Fkmdzdg51rWdyt/BXZjThttDSSS6MoDJjHO46Bo/P8ABUHLK57nOcbueS5xPKTpK80ZSndv0eqkYx8IwUyxV3O3V1PnjNm7uLWi17gcqhpKv3E6hzFBTM5ow4/8uN+67Xm4R8HKUVJ+SqsccSxg5kRz2cMzi21rWsL3UXU53W63LrI4wdEMWkf3ON/8KDL3SbcU2eZpKVkTzcf9sn+X/kYrbVS7j/tk/wAv/I1W0ouo+yml8heesZPbqv5mb9Vy9Crz1jJ7dV/MzfquWnTe2ea/pGuUz3KcHiSuLyNFPGXD4ni/uoWrE3HXjO1I5chpt7rqis7QZhT+kSndJwqaegfkmzpyIgR79J/wqSsrc3W6R76SN7QS2KS7wNNgR94qosoc4Xjp0uB7rfRkizfC5oBLXBrvukggH4X1rBUGJ8V5Yh4A3lRsDhaWb7SU/EaG/gFWu55gDfdY0uF4qe0j/ef6Wq6amnEjHMJID2lpLdBsRbQVH1M/8lFGP+iu6HGTfWHm5JvFG18MfNoHGd+NvyW83UIMrBr/AOx7H9xPiufBW55R0szJo85nIiS3KdcaQQb967GPcOVg2qHKI7j8CFlyjzjxNLPi7lDpdAsmMuQBpLiB3my+iRl3bnNFmsGw88l5No3CrDH+tzuEqg9WREP+I/7V0UUQp6ZjdTYIgD8GtXn6pldPNIQC98kjjZukm7uYKOh5nKRRV8RSJXuU05dXl1tEcTiT7yQAprupVGRg5w6yRjO+6bnOK7qOnc+UWnqLFzeVrR91vxUX3WcOCSWOmYbiDjyW6R1N/D91z7reP0d+afkr9bfFKiz1dTMtcZwOcPc3SVqFN9yaiy618lv9CI2+LtCqqO0WzCCvJIt57g0EnQAL9y864WqzNUTSHXJI5352/ZXrjZWiGhqX3taNzR8XCw/yvP4U3TL2zau/SCnO5HPatkZ04idkjxUHUp3NJ8jCUf8AexzO8f8ASoqq8GZQ+kTLddhvRxu6Eo/MWXb3M8Ab2oxI8WlquOecN/pH7rc4zYDFbEyI2yRNHI+/RabkBceNmG20NG+QWDrZEQ/uOgaPdrUKk3BQRVa0nJlc7qOMGfqRAw3jptdtRedfdqUKX17y4kk3Ljcn3lfF9CEeKsSSfJ3Oxg2mMs8UY05yRrfwyhdei4ow1rWjU0Bo+AFlSW5xQ53CUPNCHSn8Bb91c2EqkRQyvJsGMc7uCj6l3kkUUVZNlF441uewhUv1/aFg/wCHF/ZaZZSSFznOOt5Lj8SbrFWpWViZu7uTzcf9rn+X/karbVSbj/tk/wAv/IxW2vn9R9ldL5C89Yye3VfzM36rl6FXnrGT26r+Zm/VctOm9s81/SNatvirh91BVMmAu37sjRytOvxWriic9zWtBc95DWtGkknUAtn6pV/Y6jYVcrWsyZX9ou3B2HaWsjvHJG9rhZzHWuP7XNKwGAKFji/MU4Ou5Dbdx0Klm4q4QBuKSpBHKGkLklxdwm4WdT1bhzEEqTCl6kUZH+4kk3VsIwSGmZDJG7NF+U1luLcaNSgC23qlX9jqNhPVKv7HUbCphxjG1zGV5O9i18Q8FR0VGwOewSzfaScZusjQ38AoFjrjlNLWPEEz2Qw8RuQSA4jW7QtL6o1/Y6jZKeqVf2Oo2VnGEVJybue3JtWSO1gLGWq31Bl1EhaZWhwc42sTbSriw9JHJS1DctnGid/U3mv+ypP1Sr+x1GynqjX9jqNkpOEZNO6QjKSVrGoC2+KlIJa6mabBucDnX0CzdJ0p6pV/Y6jYT1Sr+x1GyVq5Jr2ZpPRfEs0LmlrnsLXDJIyhpB5Fr44sH0gygKaK39XFv361S3qjX9jqNkr76o1/Y6jZKlwR/o3yv+SwcaN1KKNro6P7WQ6M6fuN946RVVyyue4ucS5zyS4nSSTrK2fqlX9jqNhPVKv7HUbCohGEF4ZlJyl7NUrS3I4WRwTyOc0OkkyRcgGwHioF6pV/Y6jYT1Sr+x1GyUqWmrXELxd7Fjbq2E2iibG1zXGaQAgEHQ3jX0fAKpFtfVGv7HUbJT1Sr+x1GwuU1GCtcTbk72NUtxidPm8IUribASi5JtoII1rD1Sr+x1GwnqlX9jqNhe24tWueUmnexfe/I+sZtBU/umYxb5qs0w3hpdGjUX/1H9lo/VGv7HUbJX31Sr+x1GwsKdKMHe5rOcpK1jVItr6pV/Y6jYT1Sr+x1GwqOS2Y8Xolu5FTtD6iZ5a0tDY23IGvSdfwClO6JhVjMHTBr2ky2j0EE8Y+74KqfVGv7HUbJT1Sr+x1GyVhKnFz5cjVSajxsalF3K7BFRT5Ofhkiy/u5wZN7a7LpqlO5iT3cf8Aa5/l/wCRqtpVLuP+1z/L/wAjVbS+d1H2WUvkLz1jJ7dV/MzfquXoVeesZPbqv5mb9Vy06b2zzX9I+YuuAraQk2AnjJJ0W42tX56Ug66PaavOYBvo1nQLa/wW/dio4XY6qhbUtZnDTEuygLXyS77uV7lrVpqTV2ZU5uPpF2+lIOuj2mp6Ug66PaavPTqKcMDzHKIzoDyHZJPMHalzeh6rR9hUcbVxH6fgs+3WzTM9F/8ApSDro9pqelIOuj2mqgGYLmLAQJC90hjEQa8vJaLkj4cy+NwZLaQuD2OiyRkODw5xcbBo5j8U7dbGZ6PQHpSDro9pqelIOuj2mqhcIYDngeyMh7pJIxJkND7jlsb6yOWy6VRTyxG0jZI3WvZ+U0257FF0yf7GZ6PQ/pSDro9pqelIOuj2mqhaXAVRIySQtfHHFGZcuQOa1wBAs08p0rqVFJNGGmSOWMP+6Xhzb/AnWnbrYzPR6F9KQddHtNT0pB10e01URgfF6eqjmkY4NZTtynFxPGPQb71wYMwPUVL2NjZIWveGZyzixpPK5w1Lnbx/oZnov70pB10e01PSkHXR7TVQD8EVGnJime0HJD2teWu02BB5kZgqa0mUJGPiyfs3NflOLjYNA5Dy6V3t1sZnov8A9KQddHtNT0pB10e01UDHgicyNY9ksWXcgyNeBZouTbWRoWMeC6hxZkxzETODI35L8lxJsMk8qdutjM9HoD0pB10e01PSkHXR7TVQlbgKphfIwxyuzJs9zWvLR+P4rry4PnY5rXRTNc/7jXNcC7/1HKi6df0Mz0eg/SkHXR7TU9KQddHtNVANwVN9pliSIxNDy17Xgm5sB7r+9cldgOeEQ5QeX1DctsYD8oDmN9Z+C5262Mz0X36Ug66PaanpSDro9pq881FLLEQJGSRlwuA8Obcc4uu5g/AVRNchr2RhjpM68PDLN12cu9utjM9F9elIOuj2mp6Ug66PaavPUtHMxoe+OVjH/dc4OAPwJ1ru4PwIZYTM+pjp4xIIgZc4cp1r6MnkXH06X7GZ6L49KQddHtNT0pB10e01UTVYuTxvlaTlGJrXgsy3iRr9RYR36V1KLB0ktzxmsaHEyEPLbtF8m45eRO3Wxmej0D6Ug66PaanpSDro9pq89voJ2hhdFM0Sfcu1wyr8jedZPwdUNeGGKcSO+6wtcHH4DlXe2WzmZ6J7uvVTJBS5D2vs598kg20e5VuuSeB7HFsjXscNbXggj8CuNU048Y2MZS5O5Pdx/wBrn+X/AJGq2lUu4/7XP8v/ACNVtKHqPsqpfIXnrGT26r+Zm/VcvQqoDGOilNbVkRSEGpmIIY4/7rtINl76b2zzW9I19BUCKaKQi4je15HOAdS32EIqEyz1DqrPCU5ccMeU2TKdySE6AB7ta0O8Jeql2H+Cbwl6qXYf4Kxq7vcnRM3Yaps5K91WHw1IijZTgOtE1paXOe3UCMkjRzrhONTHnjVDmiaty36XcWGL/T+ANuRRLeEvVS7D/BN4S9VLsP8ABeMcT1zZNG4xU5kaW1EbSGzPOca7NudLIcpjiNLTk5OkLkGMlIx9mzue18hs9935sNiDY3EkcZode3LZQfeEvVS7D/BN4S9VLsP8ExxHNkuhw/DTwlu+RPUxRyuZMMogvlOTkMJ06Ab6VpcMYTjkkoxlmZlPDGJXaSS695G6Vqt4S9VLsP8ABfd4S9VLsP8ABdUEvJxybJucYaaN0rn1QqGVE8RELQ60cTByg6NBAuBzLW414ahlhzccrJXyzmVzmZRa0cml2kHnA0aFGt4S9VLsP8E3hL1Uuw/wXFTSdzrk2S6hxko6d1PTtGXBEDnKnKLQXyMs55ZbjAaB+CzosM08TYnsq2sbT00sYpwHAvlcTxjyEG97lQ7eEvVS7D/BN4S9VLsP8ExrY5sldTjQ1rZxFUGzaaGmp2C4F8oGV4/Nd71npQ+4nDsl7TlEOJcIYSI9POXH8lBt4S9VLsP8E3hL1Uuw/wAExxHNkrpcZIsw0yzl02RO9wN3OD5nNGbaTzDK9y77MP0ozGVVs4kkYLo8toMbGGxmjtYOBtpaoLvCXqpdh/gm8Jeql2H+COnEc2SyPGOMSUrDVOzYfLNUPYXAZwuOTlE6S21l3H4x02TGzPxCTInInblubHI8Wa6506uUKD7wl6qXYf4JvCXqpdh/gmOI5smFFh+CFobJVmpOciYXEEgNaMouF9JaHW1r7SYeggbZ9UKiVr5ahkgyi0Oc1zWRtLtN+MDbVoUO3hL1Uuw/wTeEvVS7D/BMaHJmyw1hQTQ0TDIZXRMc6Y6bh73Xcy5+H5qRy4wU7BO8VQkZMyGKOlaHDIY3JywQdFxY6td1Ct4S9VLsP8E3hL1Uuw/wXXBM4pMleNeHoJIJmxSMkdUSteAzKIYxmkXyvunksF0420stBTRPrI4XRvfJKwhxdcmwydFibLQbwl6qXYf4JvCXqpdh/gigkrJjk3+iYnG6AGIscWt3xExzTfKFPGzJynW59dlxvw/TNE8UcpbCxohhIBu/LkD5Z7flpUS3hL1Uuw/wTeEvVS7D/BcxxO82Tt+H6UujL6tuWHOdeIvERIbkxvkBF2utryVxuw/T5UGTUwh0MLw5xEhjc57uNGXHjDRYghQjeEvVS7D/AATeEvVS7D/BcxrY5s7+NFZHLUuMUjpIg1rWOcb6hpaCdJbzXWpXPvCXqpdh/gm8Jeql2H+C1VkrHh+Sa7j/ALZP8v8AyNVtKqdyOme2rnLmPaMxa7mub/uN51ay+f1H2V0vkIiLA1CIiAIiIAiIgCIiAIiIAiIgCIiAIiIAiIgCIiAIiIAiIgCIiAIiIA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58" name="Picture 6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63688" y="5301208"/>
            <a:ext cx="1152128" cy="43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0" name="AutoShape 64" descr="data:image/jpeg;base64,/9j/4AAQSkZJRgABAQAAAQABAAD/2wCEAAkGBhIREBQUExEWFRUUFBcYGBcYGSIaFhwYGh0XHRgXFB8ZISYfGh0jGhoYIC8jIycpLC0tGB4xNTAqNSYrLikBCQoKDgwOGg8PGTUlHB8uMy4sLyopLCwqLSosNSwqLiwtKSkpLC8sLC8wKS8sLCksNS8pKSkpKSwsLCkpKSwsLP/AABEIASIArgMBIgACEQEDEQH/xAAcAAACAwEBAQEAAAAAAAAAAAAABwQFBgMCAQj/xABNEAACAQMBBAQHDgMFBwQDAAABAgMABBESBQYhMQcTQVEiMjRhc4GyFBYjNUJUcXSRk6Gxs9EzUnIkYoPBwxclQ0RTgsJjovDxFZKj/8QAHAEBAAIDAQEBAAAAAAAAAAAAAAIFAQMEBgcI/8QANxEAAgECAQkGBQQBBQAAAAAAAAECAxEEBRITITEyM1FxQYGxwdHwBhRSYZEiNEKhghUjYnKi/9oADAMBAAIRAxEAPwDNbfP9sufrE36jVA1Hvqdt/wAsufrE36jVBr10N1Hl6m++oaj30aj30UVIgGo99Go99FFAGo99Go99FFAGo99Go99FFAGo99Go99FFAGo99Go99FFAGo99Go99FFAGo99Go99FFAGo99Go99FFAGo99PPok+K4/SS+2aRlPPok+K4/SS+2arso8JdfUsMn8R9BNbf8sufrE36jVBqdt/yy5+sTfqNUGu+G6jiqb76hRRRUjWFFFFAFFFFAFFFFAFFFFAFFFFAFFFFAFFFFAFFFFAFPPok+K4/SS+2aRlPPok+K4/SS+2arso8JdfUscn8R9BNbf8sufrE36jVBqdt/yy5+sTfqNUGu+G6jiqb76hRRXS1tmkkSNBlnZVUcvCYgAZ7OJqRDac6K0t/0c38ETyyQqEjRnY9YpwqjJOAcnhVJsrZclzMsMShpHzpBIA4AseJ4cga1xqQkm09SJypTi0mtbItFaHavR/fW0LTSwgImNRDqxGTjOAc441nqzGcZq8XcxOEoO0lYKKsNh7vz3khjgQMyrqILBfByB2+ciu2391rmx0e6ECdZq04YNnTjPi8vGFNJHOzb6+RnRyzc62oqaK0uz+jm/niSWOFSkihlPWKMg8uBPCu/+yvaf/QX7xf3qDr0lqcl+Saw9V/xZk6K1n+yvaf/AEF+8X968ydF+0lBJgXABJ+EXkPXWPmKX1L8j5er9LMrRWi2X0fX1zCk0UStHIupSXUZB8xORUr/AGV7T/6C/eL+9ZdeknZyX5Hy9X6WZOitZ/sr2n/0F+8X96+P0W7SAJMC4AyfhF/esfMUvqX5Hy9X6WZSivgOa+1vNIU8+iT4rj9JL7ZpGU8+iT4rj9JL7Zquyjwl19SwyfxH0E1t/wAsufrE36jVBqdt/wAsufrE36jVBrvhuo4qm++oVY7t+W2v1iH21quqx3b8ttfrEPtrSe6zEN5D435+LLz6tN7DUnOjT41tvpk/Tkpx78/Fl59Wm9hqTnRp8a230yfpyVUYP9vU7/At8VxqfXzHzd2qyxvG4DI6lWB5EMMEH1V+b9v7Ge0uZIHzlG4E/KQ8Ub1jHryOyv0o8oBAJALHA85wTgeoE+qlv0ybua4ku0HGLCSedGPgn/tY/Yx7q04CtmVM17JeJsxtLPhdbUUXQv5fL9Xb246sunHnZ/4/+lVb0L+Xy/V29uOrLpx52f8Aj/6VdUv3q6eTOZfs377Sy3V6RrCCyt4pJiHjiRWGhjggceIGDWp2Dvha3rOtvIWKAFsqy4ByB4wHdX50pkdCXlFz6KP2mqOKwdOEJVE3clhsXOc1BpWGRt/ee3sghuHKhyQuFLZIGT4oNUF30o7OaN1E7ZKMB8G/Mg/3ap+m/wDhWvpH9kUpqhhcHTq01Nt3JYnFzpTzUlYbe5HSDY2uzraGWYiSOIKwCMcEZ7QMGtfsLfK0vXZIJCzKuo5Rl4Zx8oCvzrTE6FfKp/Qj2q2YrBwjCVS7vtIYfGTnNQaVhmbf3mt7JUa4cqHYquFLZIGfkg9lUVx0pbNZGAnbJUgfBv3f01T9N/k9t6ZvYalJWvC4OnVpqcm7k8Ti50p5qWo8xjAH0CvVFFXRThTz6JPiuP0kvtmkZTz6JPiuP0kvtmq7KPCXX1LDJ/EfQTW3/LLn6xN+o1Qan7weWXP1mb9RqgV3w3UcVTffUKsd2/LbX6xD7a1XVY7t+W2v1iH21pPdZiG8h8b8/Fl59Wm9hqTnRp8a230yfpyU49+fiy8+rTew1Jzo0+Nbb6ZP05KqMH+3qd/gW+K41Pr5jL6Vb94LWCZDh4ruJx6g+V+gjKnzE1o7aeG+tA2NUVxFxB7mHEHuI4j6RWU6Zvi9PrCezJVP0Nbx412bnnmSLP8A/RB7XraudUc7DKa2xf8ARu0ubXcHsaOXRpsd7Ta9zA5yY4WGeWpdUZVvWpB+2unTjzs/8f8A0qYTbET3aLoYD9S0Tf3hqVlPqIb/APal70487P8Ax/8ASrbRq6XExl9vJmuvT0eHlFe9Yr6ZHQl5Rc+ij9pqW9MjoS8oufRR+01WON4EvfaV2D4yLHpv/hWvpH9kUpqbPTf/AArX0j+yKU1RwHAXeTx3GYUxOhXyqf0I9ql3TE6FfKp/Qj2qnjOBIhg+NEt+m/ye29M3sNSkpt9N/k9t6ZvYalJUMBwF3k8dxe4KKKK7ThCnn0SfFcfpJfbNIynn0SfFcfpJfbNV2UeEuvqWOT+I+gm94fLLr6zN+o1QKn7w+WXX1mb9RqgV3w3UcVTffUKsd2/LbX6xD7a1XVK2TdiK4hkYEiOVHIHPCsCcefhSWuLMQdpIf+/PxZefVpvYak50afGtt9Mn6cla3eLpXtbi0uIVimDSwugJC4BZSAThuXGsHujthLS9hncMVjL5C8/CRlGM47TVZhqM40Jxktbv4FliasJVYNPUhpdM3xen1hPZkpP7M2i9vNHNH48TBlzyPeD5iMj11t9/ukKC/tVijjkVhKr5YDGAGHYTx4il/XRg6bjSzZo58XUTq50GfprZW0kuII5ozlZFDD19h84PD1UtenHnZ/4/+lVVuB0jLYwvDMjumrVHpwcZ8dTkjhnj9JNRekXfOHaJg6pHXquszrxx1aMYwT/Ka46GFnSxF7fpV9fcdlbEQqUHr1vsMdTI6EvKLn0UftNS3rWdHm90Wz5ZnlR2EiKo0YzkEnjkjvqwxUXOjKMdpX4WSjVTlsNb03/wrX0j+yKU1bbpD34h2gkKxJIpjdmOsDtAHDBNYmo4OEoUlGS1ksZOM6t4sKYnQr5VP6Ee1S7rU9H29cWz5pHlR2DxhRoxnOc8ckVPFRcqUox2kcLJRqpvYbLpv8ntvTN7DUpK2/SHv1DtCKFYkkUxyFjrAxgqRwwT31iKhg4ShSUZLWTxk4zq3iwooorrOMKefRJ8Vx+kl9s0jKefRJ8Vx+kl9s1XZR4S6+pY5P4j6Cb3h8suvrM36jVAqfvD5ZdfWZv1GqBXfDdRxVN99QoooqRrCiiigCiiigCiiigCiiigCiiigCiiigCiiigCiiigCnn0SfFcfpJfbNIynn0SfFcfpJfbNV2UeEuvqWOT+I+gm94fLLr6zN+o1QKn7w+WXX1mb9RqgV3w3UcVTffUKKKKkawooooAooooAooooAooooAooooAooooAooooAooooAp59EnxXH6SX2zSMp59EnxXH6SX2zVdlHhLr6ljk/iPoKTbGy55Ly56uCV83M2CsbMP4jdoGKm2PRvtGXGLYoD2yMF+0Z1fhTxl2kFJAXkTXBtpv5hXlq/xjhKP6E7tatSb9EWKyTnPOb2izs+hW5bHWXEUfeFUuf/ABFXdn0K264625lc9ukKi/5n8a1j3bn5R9XD8q5FieZqkrfHEnw4P+l4JnVDJdJbUVUXRTstfGR2/qmceywqQvRzskf8unrkc/m9TKKrpfGeKeyP/pnR8hS5L8IgSdGOymHCDHnWZx/51VbR6F7Zx8BPJEezViRfXnDf+6tJXpJCORIrfR+Na8X+uL7pX/pohLJ1Jq1l+BL7z7k3NgcyqGjJwJU4pnubtU/T6iaoa/SfVpcwyRSqGVlKsDyIP+dfnPaNp1U0sec9XI6Z/pYjP4V9JyVlKOPoqpHtPPY3CqhLVsOFFFFWxXhRRRQBRRRQBRRRQBRRXzNDJ9p59EnxXH6SX2zSOt4mkOI1Zz3ICx+xc09ui6zki2bGskbI2uQ6XBVsFiRkHjyqtyk/9pL7+pY5PT0jf2J8/jN/UfzrxXufxm/qP514r89V+LLq/E9gtgUUUVpMhRRRQBXOScL9PdXO6mI4CotezyP8ORxFOOIxD/S9aiu1fd+S1/dHDWxOa82Jd7BkLNIT/d/zpBbx+W3X1mb22p9bu85P+3/OkvtXdq7mvLkx2szA3E2DoIUjW3EFsAj119NyZGnRvGNlFJJcijxylOMba3cztFaq26LtpP8A8AJ/W6j8iTV5ZdClwf4tzEnmQF/xOn8qtZYqjHbJePgV8cLVl/EXNFOKz6FbReMk88nmBVF/Bc/jV5Z9GuzYx5Kr+kJf2iRXPLKNJbLs6I5PqPa0hAxqWOFGSeQHE+oCrOz3WvZf4dpMfOUKj7WwK/RNns2GEYiijjHcihR9gFeLzbMEIzJPGmP5mA/M1yzypyj+WdNPJmc7Xbf2QmbHok2hJjUscQ7db5I9SAj8avLPoQbI628GO0JHx9RZv8q1110l7OTI6/WR2IjN9hA0/jVLedMUIz1VvI/cWIQH8yPsrjnlWf1JdPbLaj8P1ZbKT79XjYlWfQ9s9ca+tlI/mkKj19Xpq+stzLGHGi0iGO0rqb1lsk/bS8u+ly7Y+BFDGPPqc/mB+FU19v5fzZzcsgPZGAn2EeF+NcM8oyltk2W9H4ardqjH+/BDyVUQcAqj1AV9imVhlWDDvByPwr853N5JJ/Elkf8Ardm9omnD0WD/AHbH/XL7bVqp19JK1iWPyR8nRVRzu72ta3P7/YtJLdizYU8z2eevabNc9w9dW9FUEfhnDOTlUk3fokVXzEuwrl2T3t9grsuzE7cmpdFWNLImBp7KSfW78SDrTfacFsYx8mvXuVP5R9ldaK7Y4PDxVo04r/FehDPlzFXv3vI1ltMALqie2jLJnHHXL4SnsbHDz8O4V7s9+LOQcZTGe6QEY9Yyv41R9MXHaaDvt4gPOS8uBWMvLZopXifg8bFWGc4Ir01HCUpUo2VtXZ6FLVxFSFSXarjw2FvbYpr1XkAzpxmQDv7zVlJv5s5ed9B6pAfyr88yRlThgQe4jB/+YoZSOBGPp8/EfhxrLydB685mFlCSVs0fVz0n7NT/AJjV/QjN+QqnvOmm0X+HDNJ58Ko/E5/Ck9LEV8YEZAbj3EZB+gjjUhtlya4U05adEeMZHhK+dJ49+KysBRjtf9mHja0tiN/e9Nkpz1Vqi9xdy32gAfnWfvek/aUv/MCMd0aKPxYM341D2juVdQJHJLGURlBd24LGS5UK+MnlpPAHxvNU3b24/uW1t52niIkUltLklyTlPc3g+FmM5ycDhmtkaeGjbNSd+8jKWJle7tbuKO929czcJbiVweYLnT6xnFfIowAOA5CtZvBunZwbOinSaVmPEDQA5Mo1RdeM/BqApGe3PnrKx8h9AqnyxOM6MHFarvsPY/CMJwxFVSf8V4n2iiivNH0QKKKKAKdHRb8Wx+kl9tqS9Ojot+LY/SS+21dOF3+4oPiD9qv+y8Ga2iiirI8KFFFFAFFFFAKbf3bRtNtxy6mCi3j1qoBLqGlIjOrhgkAZ5gZI41R7R3tjv72Bp40EBULLFIfg1J/iOjJhiSoGCePZ21r+lDcSa6kS5txrdUCPHkAlQWKsmeBOWIIJ7scuKkvLZ4W0So0bD5Lgqfx51f4WNOpBNbyVvuU2JnUpzat+lu5sd5tr2NxeQvFbxNFMV64uzxyA56s9YQw6tVQKwI5+qve9e17GS7t5LWKBlYhZWlDEYTEYDxk4C9XghgMnA48Kw2aK6Vh0ra3q1bTneJbvqWvWbbfDeq3maCSyVYSraWcRgXCiPwYypPDqyhJ0+YA44io2+e/R2hEsQVokUsGXIIkTwdDPgeCykHwRlfC81ZEuBzIqRaWUspxFFJJ/Qhb2QaRoQhZ/TsuJYipO9u3kW28O90t7GqSqumOTVFj5C6dOj+9wwdR45z2HAg3m3J5kKSSl0JUhTjSpUaV0D5AC8MLgVa2vR3tGTGLVlB7XKr9uTn8Ku7HoYvG/iywx/Rlz6+Cj8ahpcPTVrrV3mdHiKj2PwMIZ2JYliS+AxJPhAYwG78YGM9wqZHyH0CmdadCUAx1tzK3mQKg/EMav7Ho02fEB8B1hAxmRi34cvsFU2VKkMTGMab2M9R8PV/8ATqk51k3nKytr7eoktQ5dvd21Otti3MhwltM30Rt+ZGKfdlsW3h/hQRR/0oF+3A41NqlWE5s9LU+I/op/l+SXmJGz6NtoSc4VjH/qOB+C6j9tXVv0OTHx7qNf6ULfmwpqUVtWGgtpX1MvYuW7ZdF63MNZ9EVov8SSWT/uCj/2jP41rdk7IitYhFCulFJIGS3EnJOWJPOplFbo04x2IrK+Mr11arNtcuz8BRRRUzlCiiigCiiigCvEsCuMMoYdxGR+Ne6KAqZt0rJzlrOAnvMa/tXgbmWHzK3+7X9quaKnpJ83+SOZHkQrfYlvH4kES/QgH+VTAMcq+0VFtvaZtYKKKKwZCiiigCiiigCiiigCiiigMHYGeazYpcOkw2jPGkhJYKqTyIispOHTSoUg9meIPGpEe3ZJbgpI3uaaG1uOuBOY1bMXVTpnAeMjrCrf1A4IIGli2BbqAFhRQJOsAAwOs56+Hys8c86kT2MbnLxqx0MmSATobGpP6TgZHbgUBldks/Xi2uBNDK0D4KzGSGYK0eqSNydaOBgEEKfhDgnGalbBttdxegySYgu1WMdYxAQ29u5QgnDAtI5455+YYu7PZEMJLRxKpIxkDkv8o7l8w4V6t9lxRlykaqZTlyOBY8sse044Z54AoDI7PLvsmWdpZTJGt8VbWw4pJMEJweOkIoGc8q77ZUxWcEqyygyTWIc62Iw8kavzJxqD4PZy7eNaOPYVusLQrCgibOqMKNB1eNleRzxz35OeddDsyEw9SYkMWnT1ZUFNP8uk8MeagIm0YddxGmtl1QzZ0sQcZjAbh2jUcHszVVaQnr73DSn3O0ZiXrGP/DDFeJOoMeBznn9FX9lsqGHJjjCk4BPyiByBJ44GTw85r7bbMijd5EjVXkOXYDBYjkXPaQOAzyHCgMeLuQ7E93dc/ur3MZ9Wo6euClhF1edOnV8Hox+PGr/b+t7MEO8MjGHDIcMjO6KSOw41Hgcg9tTTsS316+pTVq1cuGr+fHLV/exmu97YxzLpkQOuQ2DxGVIKn6QQCO4gGgM5s/a8jXMVvc+Dcx6y2nIimj08JouwjONSnJRjjiCCYt1vNKl7HN4fuRpDbMChCAsQI7gORg5m+DwDgh1atfLao2NSgkAgEjiAwwQDzGRUWXYVu0At2gjaAAARFQY8KcqNJ4YBAwOQwO6gKjZ85ub68jlZgLdoljiDFQUZAxmOnBbUxZMkkDqyBx1VyvS0d3YxrO7q0t1qGrxgqO6xuc8dDYHHjw41e3Ow7eQqXhUlF0q2PCC8MqG54OBwzg4FfX2NAzRsYU1Q/wAM6RlM8D1f8uRwOOY4UBlNj3TXGyWvJbh45zHNIz6iogdS/wAHo8XEeNJDA50nVnNebTaN8xguEVi5soJZ7Q8NZfVr6rV/DkXGQDgHipwSGGrl2DbM5doELFlc5UYLrjS7DkzDC4Y8RpHcKkLYxiQyhB1jKFL/ACio5KT3A54ec99AZzZm8INtczxFpdU7LCpzktpQLHg8Vw+rIxkYbhwr7uvtJ2W4tpmkaSElld1KPJDJko4HAjS2pD/QDwyKvn2TCWVjEmpXMinHESEYLj+8RwzzwSO2vk2x4Hk61olMmgprx4eg80zz0nu5UBV7kXpfZlnJK+XlgiZmY8Wd1Hf2knkK53oL7UjiLv1bWkjlQ7KNSugDeCRxwSPXVna7u2sRQx28a9X4mFAC8CPAHJeBI4d5r3dbDt5JOseFGk06dZHhaf5QeenPZyoDD7R2tcLDdIszusG0bWKKTOGKSyQCSEsPH062TVxPHiSRmtpsuMq8mpShOMKZTICoHjgHxeLaT/SK6TbDt3jWJoIzGhBVNI0AjkQvIY5jurpZ7KhhLNHGqswAYgeEQM4BPMgZOB5z30Bjd+N2oLfZV7Kq5mEcsnWknWHYlsqScrgngByFd91t1oZtnbPlA0TdTaTGVfHZtKM+vj4esagdWfGzzANWfSDbPNs25hiRnklhZEVRnLHvPIesipG5cTR7PtInRkeK2hjdWGCHRFVh3EZHMcKAxe/cUEe29liTQkUwuTNqOmN9KeCZeQbDHhnvr3BMTtq2GzHZrTQ/uvQS1oMAhAhOUWTPMR4PLPbU/erZ8sm2dmzpC7w23ugSsF4L1iaV4Hi3H+XOK9ybIuNm3vX2cLTWl02bi3TAaOQjhPArEDB+Uv0eoDc0rt5ttzQ3cO1tbe4oJXtWQLzhchXuOWcGdVwBnIiQg+FitlvNtGU22mCOUvMQmpVIaJGOmSY6hzRckDBJIHAjNcLnca0a1MJ6/qTFo0ddKVC4wAI9WOHDC6ewcKA0TokiEEBkdeI5qVP4EEUrZxdbPvb27tFaS1gnSO4sxknR1MMhmt8khWUynwRgYX7NN0ay3UdmttdwyLJBlEkYcJIl8RuBODjAwcHh9NT93VZbm+LRuomuVkjLKQGUQW8ZPm8ONhg47D20BVby3drfWdrcxFZEku7NQ456HuI1kjbtGQWVlPnBrr0iLNFbQGCF5YIpkNxBFwd4AD4KAcSA2klRjIGDwzVLt3cKe2u4pLHyae+tZLm34aUMcsb9fCOGkeD4QGefcPB2e3toTwvbmKB5kaUrMExqEehsONRA4Po4ZyQTgGgMnsSHZV+IX2aYoZIZ45XhXMRKow1iaJcBiAPBYg4IGDzz06ZoEWxSXxXFxAvWA6W0F/CUsMHTjNRt7NgRX88Ellbyx3cVzGz3HUvAFjXxzI0ir1vgjAC6jy5CrTpVsZrizWKCF5pBPDIVUfJRstxYhfVmgKPfadLe4shsqTFy9wgeGFtSNbnOt5YwSqrqAGsgczx4Vbb47clk2nZbMidolnDyTuh0v1aKx6tG5rq0kFlweIwRW2tyrDUq4z3rpPrBANZHfLdiVry02jbL1k1pqVoshTJE4IYITw1gMxGSAe8UBZz7iWJB0W0cUnErNEoSZWPyw6+FnPPJ48jkE1UdG+8D39rPBd6ZZbWd7eRio0yBT4LleQJxxHeM9tXlxvP4LCK3uJJgPBjMToNXczuBGADzOo8M4zUDcTdY7OtpDKwaeeVp5ygJXW/yYx4xVeXn4ntoDEbiSWGjaIvZIxov5449cmJVjGAqwnVrHcNHHPLjWn6MlvXs7hblpRG00i2rSj4bqCMKX1eEfNq48+zFVm525xlt9o295BJGLq8mljJA1BWwUkRhkK6niM8c9laHdC6vIA1reRyP1LaIroeGs0fyGk4llkA4MSMZB40Bn+kbd2C0sIOpTSwubaMyZPWMpbDBmzk5HPJrZxbp28c8U0SdU0evITgrKykEOvI4OCDjIx3E5pOlOymntYooIXlcXUMhCjgERiWJLEDsxjOeI4c8bCCYOoIBGewgg+sHjQCwube2TeSSKZUEB2eJOrb+H1pkUawvLVpzxx31orXZllcTutmeqeFF1vEMKRKThSORPwWc4yM8DxNQVtZV3he76iU25sOoDhCcydYrYC+NjAPHGKu9pbakRtdts+WaRwA7ECIaVzpBLkEnLHAA7TxoDneb89VBNcNY3PUwmTL/AAQ1LGxVnQGUMVOCRkDIwRzFFvvzrhgnFjc9TOYtMnwRCiVlVGcCUsBlhnAOK9dJQ/3PffVpPyrr0fD/AHTY/VIPYWgJW8+8Isbd7h4nkjjGX6vTqAyBkBioPPvrxBt+V4lkWxnIdA6jVFqIYAgcZMZ49+PPVb0rfE176E/mKiNBtQ7NXqZYM+5k0hI2E2NA4Rs0ukPjkSMZxkYoDV7O2iJ7dJkRgJIw4RxpcZGdLDsPYaotn79dfLcxRWNwz2r6JOMQGrjgIWlGcgZBOPPitQrDs7OFK3Yd7dw3e3XtbdJ3W5QhGcqxOk8FwpycZ4ZHdQG43b3tgvutWPWksDaZYZBpljbs1DJBBwcEEg45173p3jWwtnuHieSOMAv1enUASBkBiM8++s/0ZbPgdZtoJMZp70gzHToCMvAxKmSV0nhxJJwONSelv4lvfRj20oDrtDf5beFJ57O5jgcKTLiNwgbxTII5GYA94BrTW1ysiK6MGR1DKwOVKkZDKRzBHGljvNezyQ2lldaLazu4o090odZL6VIgOoKIiwB8I6uX2MnZtgkEMcMYwkUaxoM58FQAuT28BQFJPvqEv/cPuaVpjD1w0lNBjyVzlnBzkHhipnvgdZoY3tJkEzMokJjKKyoz4fS5IyFIHDGcDtrF7XWY71R9S0av/wDi+cillx1r54KynPrrZbOjvBcMbl4mi6oaOrRkAfUdWoO7ZONOCMdtASNv7fis4g8mSXkWONFxrklc4SOMEgFie8gcCSQBUHaO9L2wQzWcoWSSOMMjI6q0joiCXiCvF+wEcDxyQD9303ahv7dYJZWibrVeGRDh1mQMVKZ7dIbz4zy51kL7eTaOywF2pFHd2WpVN1EMSLxGlpkPM6tPL7ScCgGDtfaYt4jJoeQ6lUImNbMzBVVdRA4kjmQKob7f7qZ7aCSwuVlui4iXMJyUALAkSkDAIrUqwYAjiDgg/kaX+/fx5sP+u79iOgNbszbplmeF7aaBkRXHWaCrqxYZQxuwOCOIOCMr3ioG0d9BDexWZtZnlmRnjKGPQVXOrJZ1IIA5Y7RzrR4peb0FxvHs7qwpb3Nc4DEqvI8yAT+FAaOz31ia7FpLFLbTspaNJQuJFHMxNGzKe3hkHgeFXs7sFyq6j3ZA/PhS73cjO0NqGa9PVXdhqVLRfEVX4CfUeMoYHnwA4cO9kUBmN3d+Pd0Jlgs59AkaM6jEDqXGrh1nLJx6qt9kbWM/WhoJYWik0FZNOT4KsHQozBlIbnnmCDgil90SR3hsJOokgVPddxwkjdmzq71kUY9Vb/d4TC3QXBBmy+vHI+G2CoySFxjAycDAoDzvJsT3ZbyW5kMaSqUcqAW0n+UngPsNet3tjm0t44BIZEiRUQsAG0qMANjgTjtwKhz73BWZfcl2dLEZWElTg4ypzxB7DXj35L8zvPuD+9bNFLkQz48yTvTu97utnt2maOOQYfQoLkZBwC2QOWOX2Vyt937hIliW/kARAit1cRYADAPFMZ9WPNXP35L8zvPuD+9HvyX5nefcH96aKfIZ8eZZbL2V7ngEauzN4RMj+EzOxLM78sksScDAHIYAAFXsDc82lxcTrcu5upA8qsq6cjOOr0gFcA44k8B38a9e/Jfmd59wf3o9+S/M7z7g/vTRT5DPjzPEe5givJLq3uJIDNgzRAK0MjDPhsrDKtyyUK5x5zmVvVu57vtnt2maOOQAPoUazgg8C2QBw7vsrh78l+Z3n3B/ej35L8zvPuD+9NFPkM+PM7y7sRzWRtLk9fGUCZZQrYUAKx08NQIzkAceyve7uxJLWMRtdyXCqAFMoXWAAABqQDUOHygTx51F9+S/M7z7g/vR78l+Z3n3B/eminyGfHmR7ncln2gL4XciTLD1IComjq8k4IYE5yc5z+HCpsu70kjxma8kkjRw5i0RqjspyhchdXgsAwAI4gZzXL35L8zvPuD+9HvyX5nefcH96aKfIaSPMmbwbB91CH4Z4Whm61XjxqDaJEHjAjHwhOCDnGDwJqv2nulJdp1N3c9bb6lJjWMRtJpIIEzBjkagreAE4ju4V09+S/M7z7g/vR78l+Z3n3B/eminyGkjzNABjgKzm29zvdV3b3TXDK9oXMKqq6fDADdZnJbIAHAj/OvfvyX5nefcH96PfkvzO8+4P700U+Qz48zQIDgZOTjieVZu/wBzTLfxXpunWSBXSNAi9XpfUDrHjMcH+YchjFdPfkvzO8+4P70e/Jfmd59wf3pop8hnx5hvBucl1NDcLNJb3EGQs0WNRU80cOGVlJ44IP4mrjqZer09aNf8+j/xzjOP/rsqn9+S/M7z7g/vR78l+Z3n3B/eminyGfHmRd3Nx3sYjFDfS6DI0nhJGTqbxuOkcM8at9k7EMMkkkk7zySaRqcKNKLkrGioAoALMc4ycjJOBiF78l+Z3n3B/erLZO1hcKxEUselsYlTQTwByveOPOsOnJK7RlTT1IqIN+4nmEQik1G5eDswNH/FPHxC3gjtzXu434hjEZZHAkSdgeGnMJ06GOcAsfFzw7OZFVUG2rISzFbRtcRmbKlSzNFMTpwGypeaQldWAdVctrbYsBHGr2hkWW3c6Mrq0u46yJVLZeTrByXJyvDsrp0UW91mnPdr3NFc7zqqyEROxjMIOP8A1QpDHGSFXPhHHDBr628ZKwMkJcXB0qQ6YDYZuJBIIwp4gnmPVHRrWa4mturYMAjawxXUyBR8EynUrRhkyRjxx56qbfey0VGC2z6bQyuuGU4ZHMTFzq8FnLsRr8bwjzBqCpp7I+7deZJya2s0FvvErzSxhP4TMpJPElVDZA7uI7agWG/ccsLSiJsKkDHBVgOuICoxBwsiggsp5AjnmvuxrmCabKo6tKsshxMWiOkpGxKqxTUdQ7Oyoh2jYqs6CBtMHUQALylxIscQj44OmYdXlsYKnJxxrKhHZmvsGc3sZbybzqsmDE/V+6Ft+syMda2APBznTqITPeeWONWW0LwQxSSkEiNGYgcyFBOBWYury3imEstpIkxJYJqBUy64oUZVDdWXYyKA5wQM5Irveb3wnME8EilzLFIpwVUqiPhmBxpdZEAbllgDg1HR3tmozn2vdnaffJI0cvE4dDbgrkHK3DaY3BB5ZzntGk8DwzOttuhpIYyhDTRyuCCCoETRqQTwOT1gxw7DWag2jZv1sItpGChJW+E1TExxrNHoGvrGK+CFxyI4VLgmtp7YzFJf7OXQETkyeHoLgOjlsZ0ghiMFeXKpOnFdntrV28zCm+ZrqzdtvxE6SuEY9WFOFZWJZnKLEcHCyFseCxHjA5549wb4xyFljidnVp1KZVT8CwUnwjjDA5B8xHOoMO8NuY4bc2umO5iVgjumOrkbC5y3hE5zgZPrqEabW8jMprsZaS7y6AwaFhIssUejUCCZiAjBv5cnjwz4J4HhnlJvggEeIzl2mUhiBpaFtLqSM548sc8VR2O2rORHiEEpHWIxcy65NYlSJDJJrLowbBUMQcIceLUi6v7ZYgxtpUSOOZ4XSTQzqCOtOpXDAtwfwzx4k8RWzRpOzj7/ACRz3tuW93vYkdwsBQlmeJQAw1kydqpzZVGSxHIAnsq6lk0qW7gT9lYyfeS1KK5gJLynDGVQNcAXDpJqweDacg9jA9tXtvvAktw9sY2BCniSvEYGSFzq0nJAbGDg+atc6dkrLqTU/uRLLfeKWIyKhbjCoCsrqXmIVE1KdIYEjUD4uQe2vdzvlHGp1poZZ+ocM6qiP1fWglzw0lCuD3sBgHOPtlcw3ANqbZlWIYcHGI2Qr1QyDnUQBIpXkACSCRXK1mtllMIhYtBO/hMdRMnUK5kLMSzExy6ctx4fRUs2F3+n++wxeVtpJXetChfqpBi3inwwAbErMoUgngw0nNWNltESvMgUgwyCMk4wSUjkyuOzDgce0Gs3c7Ut7meINbOXaJXTwwgcFesVCNQ61AcDiCoY+uuB21b5Mz280bTibgJeDlDFARpR9OpmdEBPdnIxmmjT2L3+fszGfbay1g30ie3mmVGxCwGCR4SsRokU5xoYHIzxxnIqx2LthbmMuo4ByuQQyNjmY2Xgy9me8HuqjVbWIEPZdRmFyyjSAUtyjL/DOG4vwPPmKuN3ZopITJHGY+sdmeM81lziRSASAdQOccCcntzUZxildIlFu+tmdgiVrZFZQVbakoYEZB+HlPEHnxAPqqs2nCqw3wVQoSC5KgDAUrNqUrjkQ3hAjkeNFFdMd7v8zne73EjYcShrGQAdY95eB3x4bD+0nDHmRlV4H+Ud1Vu2mItwQcEwbQzj+7cRlc/QSSO7JoorYuIvf1Gt8N++xEOTac2bV+uk1Fp1LazqK9ZB4JOc481TL62RbWFlRQzbPunZgAGLqYGV2I4lg/hA8weNFFbHqcbffzIvZLu8jzG5aykdiS/ua/fUeLa1ni0tk8dQ0rg8xpHdRYqJLd2cazJBtMuW4liGt1BcnxsKqjj2KB2UUVHs735mVtXReRzguX91Tx626tojqTJ0H+yJ4y8jVvu3KX2ddu5LMZEyzHLHCQ4yTxOKKKjV2LuJw9T7sqJfdsTaRqMW1ATjjgXXAZ7uJ+2oNzdPHJszQ7LqtLUNpJGRqXg2OY4n7aKKLXL3/wAjHYvf0nu4GHtccNUcmcdui8g0Z79Opsd2o99cLdyZb8EkiMTBAeSAzjIT+UHA5dwoootnvmZ7ffI+713LxSymN2Qi6mwVJXGqGBmxjlliSe88ast35C215FYkqmtlBOQrNFBqZR2E6nyRxOpu80UVh8P/ABfkZ/n3+pprIfD339Uf6KUtknZdlRyBiJDO2XBw5/suniefigD6AB2UUVCh6eBKp2d/iXtv8awJ8gdS4X5Ib3O41ActWOGedfLtR1CcP+W2ofWJYyD6iAfVX2ipfyj0XgzD3X180QLNy9vCXJYyTyBy3EsDcWikPnxgVAXj2DFbfdiJUkvVVQqrdDCgYUZhgJwBwHEk+s19oqFbdff4olT2r32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61" name="Picture 6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51920" y="4941168"/>
            <a:ext cx="56166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2" name="Picture 6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979712" y="3212976"/>
            <a:ext cx="63264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3" name="Picture 6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48264" y="3501008"/>
            <a:ext cx="1838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CuadroTexto"/>
          <p:cNvSpPr txBox="1"/>
          <p:nvPr/>
        </p:nvSpPr>
        <p:spPr>
          <a:xfrm>
            <a:off x="5220072" y="55172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Hacia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Venezuela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Productiva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9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491880" y="404664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VENEZUELA</a:t>
            </a:r>
            <a:endParaRPr lang="es-VE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VE" dirty="0"/>
          </a:p>
        </p:txBody>
      </p:sp>
      <p:sp>
        <p:nvSpPr>
          <p:cNvPr id="7" name="6 CuadroTexto"/>
          <p:cNvSpPr txBox="1"/>
          <p:nvPr/>
        </p:nvSpPr>
        <p:spPr>
          <a:xfrm>
            <a:off x="3476993" y="989439"/>
            <a:ext cx="21900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Industria</a:t>
            </a:r>
            <a:r>
              <a:rPr lang="es-VE" sz="2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VE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Privadas</a:t>
            </a:r>
            <a:endParaRPr lang="es-VE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11560" y="1420326"/>
            <a:ext cx="7848872" cy="46729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2 CuadroTexto"/>
          <p:cNvSpPr txBox="1"/>
          <p:nvPr/>
        </p:nvSpPr>
        <p:spPr>
          <a:xfrm>
            <a:off x="1115616" y="157479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VE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a)</a:t>
            </a:r>
            <a:r>
              <a:rPr lang="es-V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     Industrias de bienes y consumo:</a:t>
            </a:r>
          </a:p>
          <a:p>
            <a:pPr lvl="0" algn="just" fontAlgn="base"/>
            <a:r>
              <a:rPr lang="es-V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Industrias de alimentos y bebidas: láctea (leche y derivados), azucarera, refresco y bebidas alcohólicas, enlatados, tabacalera, entre otras.</a:t>
            </a:r>
          </a:p>
          <a:p>
            <a:pPr lvl="0" algn="just" fontAlgn="base"/>
            <a:r>
              <a:rPr lang="es-V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Industrias del calzado y vestido.</a:t>
            </a:r>
          </a:p>
          <a:p>
            <a:pPr lvl="0" algn="just" fontAlgn="base"/>
            <a:r>
              <a:rPr lang="es-V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Industria textil: hilados, tejidos y sus acabados.</a:t>
            </a:r>
          </a:p>
          <a:p>
            <a:pPr lvl="0" algn="just" fontAlgn="base"/>
            <a:r>
              <a:rPr lang="es-V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Industria de madera y corcho: madera aserrada, contraenchapado y conglomerado, muebles y accesorios.</a:t>
            </a:r>
          </a:p>
          <a:p>
            <a:pPr lvl="0" algn="just" fontAlgn="base"/>
            <a:r>
              <a:rPr lang="es-V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Industria de pieles y cueros.</a:t>
            </a:r>
          </a:p>
          <a:p>
            <a:endParaRPr lang="es-VE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4365104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V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s-VE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b) Industrias </a:t>
            </a:r>
            <a:r>
              <a:rPr lang="es-V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consumo o bienes intermedios: Papel celulosa, caucho, minerales no metálicos, (cemento, vidrio, cerámica), productos metálicos no ferroso (grapas, tornillos, clavos).</a:t>
            </a:r>
          </a:p>
          <a:p>
            <a:pPr algn="just" fontAlgn="base"/>
            <a:r>
              <a:rPr lang="es-V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c)    </a:t>
            </a:r>
            <a:r>
              <a:rPr lang="es-VE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Industrias </a:t>
            </a:r>
            <a:r>
              <a:rPr lang="es-VE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bienes de capital: Destinada a la producción de maquinas y equipos</a:t>
            </a:r>
            <a:r>
              <a:rPr lang="es-VE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s-V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3" y="245413"/>
            <a:ext cx="1536333" cy="10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F:\diapositiv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53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2307</TotalTime>
  <Words>289</Words>
  <Application>Microsoft Office PowerPoint</Application>
  <PresentationFormat>Presentación en pantalla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</dc:creator>
  <cp:lastModifiedBy>Graciela</cp:lastModifiedBy>
  <cp:revision>137</cp:revision>
  <dcterms:created xsi:type="dcterms:W3CDTF">2013-09-26T22:07:44Z</dcterms:created>
  <dcterms:modified xsi:type="dcterms:W3CDTF">2013-10-09T18:59:47Z</dcterms:modified>
</cp:coreProperties>
</file>